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notesSlides/notesSlide2.xml" ContentType="application/vnd.openxmlformats-officedocument.presentationml.notesSlide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notesSlides/notesSlide3.xml" ContentType="application/vnd.openxmlformats-officedocument.presentationml.notesSlide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68"/>
  </p:notesMasterIdLst>
  <p:sldIdLst>
    <p:sldId id="256" r:id="rId2"/>
    <p:sldId id="261" r:id="rId3"/>
    <p:sldId id="262" r:id="rId4"/>
    <p:sldId id="268" r:id="rId5"/>
    <p:sldId id="269" r:id="rId6"/>
    <p:sldId id="260" r:id="rId7"/>
    <p:sldId id="259" r:id="rId8"/>
    <p:sldId id="266" r:id="rId9"/>
    <p:sldId id="264" r:id="rId10"/>
    <p:sldId id="323" r:id="rId11"/>
    <p:sldId id="283" r:id="rId12"/>
    <p:sldId id="281" r:id="rId13"/>
    <p:sldId id="324" r:id="rId14"/>
    <p:sldId id="270" r:id="rId15"/>
    <p:sldId id="282" r:id="rId16"/>
    <p:sldId id="284" r:id="rId17"/>
    <p:sldId id="285" r:id="rId18"/>
    <p:sldId id="286" r:id="rId19"/>
    <p:sldId id="263" r:id="rId20"/>
    <p:sldId id="311" r:id="rId21"/>
    <p:sldId id="271" r:id="rId22"/>
    <p:sldId id="290" r:id="rId23"/>
    <p:sldId id="312" r:id="rId24"/>
    <p:sldId id="293" r:id="rId25"/>
    <p:sldId id="294" r:id="rId26"/>
    <p:sldId id="295" r:id="rId27"/>
    <p:sldId id="296" r:id="rId28"/>
    <p:sldId id="297" r:id="rId29"/>
    <p:sldId id="298" r:id="rId30"/>
    <p:sldId id="314" r:id="rId31"/>
    <p:sldId id="272" r:id="rId32"/>
    <p:sldId id="315" r:id="rId33"/>
    <p:sldId id="288" r:id="rId34"/>
    <p:sldId id="316" r:id="rId35"/>
    <p:sldId id="289" r:id="rId36"/>
    <p:sldId id="317" r:id="rId37"/>
    <p:sldId id="273" r:id="rId38"/>
    <p:sldId id="274" r:id="rId39"/>
    <p:sldId id="318" r:id="rId40"/>
    <p:sldId id="275" r:id="rId41"/>
    <p:sldId id="319" r:id="rId42"/>
    <p:sldId id="276" r:id="rId43"/>
    <p:sldId id="320" r:id="rId44"/>
    <p:sldId id="279" r:id="rId45"/>
    <p:sldId id="321" r:id="rId46"/>
    <p:sldId id="291" r:id="rId47"/>
    <p:sldId id="322" r:id="rId48"/>
    <p:sldId id="299" r:id="rId49"/>
    <p:sldId id="300" r:id="rId50"/>
    <p:sldId id="292" r:id="rId51"/>
    <p:sldId id="325" r:id="rId52"/>
    <p:sldId id="310" r:id="rId53"/>
    <p:sldId id="301" r:id="rId54"/>
    <p:sldId id="308" r:id="rId55"/>
    <p:sldId id="327" r:id="rId56"/>
    <p:sldId id="326" r:id="rId57"/>
    <p:sldId id="302" r:id="rId58"/>
    <p:sldId id="328" r:id="rId59"/>
    <p:sldId id="329" r:id="rId60"/>
    <p:sldId id="330" r:id="rId61"/>
    <p:sldId id="303" r:id="rId62"/>
    <p:sldId id="331" r:id="rId63"/>
    <p:sldId id="332" r:id="rId64"/>
    <p:sldId id="335" r:id="rId65"/>
    <p:sldId id="336" r:id="rId66"/>
    <p:sldId id="333" r:id="rId67"/>
    <p:sldId id="337" r:id="rId68"/>
    <p:sldId id="334" r:id="rId69"/>
    <p:sldId id="304" r:id="rId70"/>
    <p:sldId id="343" r:id="rId71"/>
    <p:sldId id="338" r:id="rId72"/>
    <p:sldId id="339" r:id="rId73"/>
    <p:sldId id="340" r:id="rId74"/>
    <p:sldId id="344" r:id="rId75"/>
    <p:sldId id="346" r:id="rId76"/>
    <p:sldId id="347" r:id="rId77"/>
    <p:sldId id="348" r:id="rId78"/>
    <p:sldId id="349" r:id="rId79"/>
    <p:sldId id="352" r:id="rId80"/>
    <p:sldId id="353" r:id="rId81"/>
    <p:sldId id="354" r:id="rId82"/>
    <p:sldId id="345" r:id="rId83"/>
    <p:sldId id="359" r:id="rId84"/>
    <p:sldId id="360" r:id="rId85"/>
    <p:sldId id="361" r:id="rId86"/>
    <p:sldId id="355" r:id="rId87"/>
    <p:sldId id="305" r:id="rId88"/>
    <p:sldId id="358" r:id="rId89"/>
    <p:sldId id="357" r:id="rId90"/>
    <p:sldId id="362" r:id="rId91"/>
    <p:sldId id="363" r:id="rId92"/>
    <p:sldId id="364" r:id="rId93"/>
    <p:sldId id="366" r:id="rId94"/>
    <p:sldId id="367" r:id="rId95"/>
    <p:sldId id="368" r:id="rId96"/>
    <p:sldId id="369" r:id="rId97"/>
    <p:sldId id="365" r:id="rId98"/>
    <p:sldId id="385" r:id="rId99"/>
    <p:sldId id="370" r:id="rId100"/>
    <p:sldId id="371" r:id="rId101"/>
    <p:sldId id="372" r:id="rId102"/>
    <p:sldId id="388" r:id="rId103"/>
    <p:sldId id="374" r:id="rId104"/>
    <p:sldId id="375" r:id="rId105"/>
    <p:sldId id="389" r:id="rId106"/>
    <p:sldId id="376" r:id="rId107"/>
    <p:sldId id="377" r:id="rId108"/>
    <p:sldId id="378" r:id="rId109"/>
    <p:sldId id="379" r:id="rId110"/>
    <p:sldId id="380" r:id="rId111"/>
    <p:sldId id="381" r:id="rId112"/>
    <p:sldId id="382" r:id="rId113"/>
    <p:sldId id="390" r:id="rId114"/>
    <p:sldId id="391" r:id="rId115"/>
    <p:sldId id="392" r:id="rId116"/>
    <p:sldId id="393" r:id="rId117"/>
    <p:sldId id="394" r:id="rId118"/>
    <p:sldId id="395" r:id="rId119"/>
    <p:sldId id="396" r:id="rId120"/>
    <p:sldId id="397" r:id="rId121"/>
    <p:sldId id="398" r:id="rId122"/>
    <p:sldId id="399" r:id="rId123"/>
    <p:sldId id="400" r:id="rId124"/>
    <p:sldId id="401" r:id="rId125"/>
    <p:sldId id="402" r:id="rId126"/>
    <p:sldId id="404" r:id="rId127"/>
    <p:sldId id="405" r:id="rId128"/>
    <p:sldId id="406" r:id="rId129"/>
    <p:sldId id="403" r:id="rId130"/>
    <p:sldId id="407" r:id="rId131"/>
    <p:sldId id="408" r:id="rId132"/>
    <p:sldId id="409" r:id="rId133"/>
    <p:sldId id="410" r:id="rId134"/>
    <p:sldId id="411" r:id="rId135"/>
    <p:sldId id="412" r:id="rId136"/>
    <p:sldId id="413" r:id="rId137"/>
    <p:sldId id="414" r:id="rId138"/>
    <p:sldId id="415" r:id="rId139"/>
    <p:sldId id="416" r:id="rId140"/>
    <p:sldId id="417" r:id="rId141"/>
    <p:sldId id="420" r:id="rId142"/>
    <p:sldId id="418" r:id="rId143"/>
    <p:sldId id="419" r:id="rId144"/>
    <p:sldId id="421" r:id="rId145"/>
    <p:sldId id="422" r:id="rId146"/>
    <p:sldId id="426" r:id="rId147"/>
    <p:sldId id="427" r:id="rId148"/>
    <p:sldId id="434" r:id="rId149"/>
    <p:sldId id="423" r:id="rId150"/>
    <p:sldId id="424" r:id="rId151"/>
    <p:sldId id="425" r:id="rId152"/>
    <p:sldId id="428" r:id="rId153"/>
    <p:sldId id="430" r:id="rId154"/>
    <p:sldId id="431" r:id="rId155"/>
    <p:sldId id="432" r:id="rId156"/>
    <p:sldId id="433" r:id="rId157"/>
    <p:sldId id="429" r:id="rId158"/>
    <p:sldId id="435" r:id="rId159"/>
    <p:sldId id="436" r:id="rId160"/>
    <p:sldId id="437" r:id="rId161"/>
    <p:sldId id="438" r:id="rId162"/>
    <p:sldId id="439" r:id="rId163"/>
    <p:sldId id="440" r:id="rId164"/>
    <p:sldId id="441" r:id="rId165"/>
    <p:sldId id="442" r:id="rId166"/>
    <p:sldId id="265" r:id="rId167"/>
  </p:sldIdLst>
  <p:sldSz cx="18288000" cy="10287000"/>
  <p:notesSz cx="6858000" cy="9144000"/>
  <p:embeddedFontLst>
    <p:embeddedFont>
      <p:font typeface="Calibri" panose="020F0502020204030204" pitchFamily="34" charset="0"/>
      <p:regular r:id="rId169"/>
      <p:bold r:id="rId170"/>
      <p:italic r:id="rId171"/>
      <p:boldItalic r:id="rId172"/>
    </p:embeddedFont>
    <p:embeddedFont>
      <p:font typeface="Cambria Math" panose="02040503050406030204" pitchFamily="18" charset="0"/>
      <p:regular r:id="rId173"/>
    </p:embeddedFont>
    <p:embeddedFont>
      <p:font typeface="Helveticish" panose="020B0604020202020204" charset="0"/>
      <p:regular r:id="rId17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3203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3544" autoAdjust="0"/>
  </p:normalViewPr>
  <p:slideViewPr>
    <p:cSldViewPr>
      <p:cViewPr varScale="1">
        <p:scale>
          <a:sx n="58" d="100"/>
          <a:sy n="58" d="100"/>
        </p:scale>
        <p:origin x="84" y="3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font" Target="fonts/font2.fntdata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font" Target="fonts/font3.fntdata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theme" Target="theme/theme1.xml"/><Relationship Id="rId172" Type="http://schemas.openxmlformats.org/officeDocument/2006/relationships/font" Target="fonts/font4.fntdata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font" Target="fonts/font5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font" Target="fonts/font6.fntdata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presProps" Target="presProps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viewProps" Target="viewProps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" Type="http://schemas.openxmlformats.org/officeDocument/2006/relationships/slideMaster" Target="slideMasters/slide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EFBE16C-531D-446D-806C-1E62AAC8F3ED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FBA3F32-92E8-42EA-8059-46CA9CC240FF}">
      <dgm:prSet/>
      <dgm:spPr>
        <a:solidFill>
          <a:srgbClr val="03203D"/>
        </a:solidFill>
        <a:ln>
          <a:solidFill>
            <a:srgbClr val="03203D"/>
          </a:solidFill>
        </a:ln>
      </dgm:spPr>
      <dgm:t>
        <a:bodyPr/>
        <a:lstStyle/>
        <a:p>
          <a:r>
            <a:rPr lang="pt-BR"/>
            <a:t>Atualizando o R</a:t>
          </a:r>
          <a:endParaRPr lang="en-US"/>
        </a:p>
      </dgm:t>
    </dgm:pt>
    <dgm:pt modelId="{CCD4354A-FEAA-4CEF-8738-838CEAAF52EB}" type="parTrans" cxnId="{3174BA64-AC63-4C33-8D0B-E7FF489A3FB1}">
      <dgm:prSet/>
      <dgm:spPr/>
      <dgm:t>
        <a:bodyPr/>
        <a:lstStyle/>
        <a:p>
          <a:endParaRPr lang="en-US"/>
        </a:p>
      </dgm:t>
    </dgm:pt>
    <dgm:pt modelId="{80081019-6565-4E56-9F17-BB718E761143}" type="sibTrans" cxnId="{3174BA64-AC63-4C33-8D0B-E7FF489A3FB1}">
      <dgm:prSet/>
      <dgm:spPr/>
      <dgm:t>
        <a:bodyPr/>
        <a:lstStyle/>
        <a:p>
          <a:endParaRPr lang="en-US"/>
        </a:p>
      </dgm:t>
    </dgm:pt>
    <dgm:pt modelId="{A37CA817-8BE1-400A-9B78-94327ADF8F0E}">
      <dgm:prSet/>
      <dgm:spPr>
        <a:ln>
          <a:solidFill>
            <a:srgbClr val="03203D"/>
          </a:solidFill>
        </a:ln>
      </dgm:spPr>
      <dgm:t>
        <a:bodyPr/>
        <a:lstStyle/>
        <a:p>
          <a:r>
            <a:rPr lang="en-US" dirty="0" err="1">
              <a:solidFill>
                <a:srgbClr val="03203D"/>
              </a:solidFill>
            </a:rPr>
            <a:t>install.packages</a:t>
          </a:r>
          <a:r>
            <a:rPr lang="en-US" dirty="0">
              <a:solidFill>
                <a:srgbClr val="03203D"/>
              </a:solidFill>
            </a:rPr>
            <a:t>("</a:t>
          </a:r>
          <a:r>
            <a:rPr lang="en-US" dirty="0" err="1">
              <a:solidFill>
                <a:srgbClr val="03203D"/>
              </a:solidFill>
            </a:rPr>
            <a:t>installr</a:t>
          </a:r>
          <a:r>
            <a:rPr lang="en-US" dirty="0">
              <a:solidFill>
                <a:srgbClr val="03203D"/>
              </a:solidFill>
            </a:rPr>
            <a:t>")</a:t>
          </a:r>
        </a:p>
      </dgm:t>
    </dgm:pt>
    <dgm:pt modelId="{6A19E83D-303C-44C9-A0F6-95EDA4258D76}" type="parTrans" cxnId="{DDC0F0ED-B000-422F-B9A6-9F64E0760F84}">
      <dgm:prSet/>
      <dgm:spPr/>
      <dgm:t>
        <a:bodyPr/>
        <a:lstStyle/>
        <a:p>
          <a:endParaRPr lang="en-US"/>
        </a:p>
      </dgm:t>
    </dgm:pt>
    <dgm:pt modelId="{DBE8BB5C-7F5D-48C0-ADE0-5ECAC8C0CDF6}" type="sibTrans" cxnId="{DDC0F0ED-B000-422F-B9A6-9F64E0760F84}">
      <dgm:prSet/>
      <dgm:spPr/>
      <dgm:t>
        <a:bodyPr/>
        <a:lstStyle/>
        <a:p>
          <a:endParaRPr lang="en-US"/>
        </a:p>
      </dgm:t>
    </dgm:pt>
    <dgm:pt modelId="{1275B225-8122-4C70-963F-706EAFFA6D2C}">
      <dgm:prSet/>
      <dgm:spPr>
        <a:ln>
          <a:solidFill>
            <a:srgbClr val="03203D"/>
          </a:solidFill>
        </a:ln>
      </dgm:spPr>
      <dgm:t>
        <a:bodyPr/>
        <a:lstStyle/>
        <a:p>
          <a:r>
            <a:rPr lang="en-US" dirty="0">
              <a:solidFill>
                <a:srgbClr val="03203D"/>
              </a:solidFill>
            </a:rPr>
            <a:t>library("</a:t>
          </a:r>
          <a:r>
            <a:rPr lang="en-US" dirty="0" err="1">
              <a:solidFill>
                <a:srgbClr val="03203D"/>
              </a:solidFill>
            </a:rPr>
            <a:t>installr</a:t>
          </a:r>
          <a:r>
            <a:rPr lang="en-US" dirty="0">
              <a:solidFill>
                <a:srgbClr val="03203D"/>
              </a:solidFill>
            </a:rPr>
            <a:t>")</a:t>
          </a:r>
        </a:p>
      </dgm:t>
    </dgm:pt>
    <dgm:pt modelId="{E753DABE-686B-4139-AE42-9C1828D148E4}" type="parTrans" cxnId="{91C80D51-3901-4AC5-8DEF-39F03FD30A85}">
      <dgm:prSet/>
      <dgm:spPr/>
      <dgm:t>
        <a:bodyPr/>
        <a:lstStyle/>
        <a:p>
          <a:endParaRPr lang="en-US"/>
        </a:p>
      </dgm:t>
    </dgm:pt>
    <dgm:pt modelId="{490A71CD-8370-4686-B236-EBAAC821F5F9}" type="sibTrans" cxnId="{91C80D51-3901-4AC5-8DEF-39F03FD30A85}">
      <dgm:prSet/>
      <dgm:spPr/>
      <dgm:t>
        <a:bodyPr/>
        <a:lstStyle/>
        <a:p>
          <a:endParaRPr lang="en-US"/>
        </a:p>
      </dgm:t>
    </dgm:pt>
    <dgm:pt modelId="{11CFEFD5-ABF1-4C10-9EC9-8B1353B6DD80}">
      <dgm:prSet/>
      <dgm:spPr>
        <a:ln>
          <a:solidFill>
            <a:srgbClr val="03203D"/>
          </a:solidFill>
        </a:ln>
      </dgm:spPr>
      <dgm:t>
        <a:bodyPr/>
        <a:lstStyle/>
        <a:p>
          <a:r>
            <a:rPr lang="en-US" dirty="0" err="1">
              <a:solidFill>
                <a:srgbClr val="03203D"/>
              </a:solidFill>
            </a:rPr>
            <a:t>updateR</a:t>
          </a:r>
          <a:r>
            <a:rPr lang="en-US" dirty="0">
              <a:solidFill>
                <a:srgbClr val="03203D"/>
              </a:solidFill>
            </a:rPr>
            <a:t>()</a:t>
          </a:r>
        </a:p>
      </dgm:t>
    </dgm:pt>
    <dgm:pt modelId="{89AF3393-0622-4A6D-9072-33B4F1E3BDC9}" type="parTrans" cxnId="{3C86B982-CB72-465A-90A8-0B72FBCF972D}">
      <dgm:prSet/>
      <dgm:spPr/>
      <dgm:t>
        <a:bodyPr/>
        <a:lstStyle/>
        <a:p>
          <a:endParaRPr lang="en-US"/>
        </a:p>
      </dgm:t>
    </dgm:pt>
    <dgm:pt modelId="{3245497D-A453-4AB5-8F24-ABDDB6C08E7A}" type="sibTrans" cxnId="{3C86B982-CB72-465A-90A8-0B72FBCF972D}">
      <dgm:prSet/>
      <dgm:spPr/>
      <dgm:t>
        <a:bodyPr/>
        <a:lstStyle/>
        <a:p>
          <a:endParaRPr lang="en-US"/>
        </a:p>
      </dgm:t>
    </dgm:pt>
    <dgm:pt modelId="{E4F6F120-36C1-48DA-884B-A6EA569EC163}" type="pres">
      <dgm:prSet presAssocID="{5EFBE16C-531D-446D-806C-1E62AAC8F3ED}" presName="linear" presStyleCnt="0">
        <dgm:presLayoutVars>
          <dgm:dir/>
          <dgm:animLvl val="lvl"/>
          <dgm:resizeHandles val="exact"/>
        </dgm:presLayoutVars>
      </dgm:prSet>
      <dgm:spPr/>
    </dgm:pt>
    <dgm:pt modelId="{FFF5239C-0E9D-4457-A020-D01CE5E4C7E5}" type="pres">
      <dgm:prSet presAssocID="{9FBA3F32-92E8-42EA-8059-46CA9CC240FF}" presName="parentLin" presStyleCnt="0"/>
      <dgm:spPr/>
    </dgm:pt>
    <dgm:pt modelId="{93E92154-0D11-4390-8A17-D698D6D5953F}" type="pres">
      <dgm:prSet presAssocID="{9FBA3F32-92E8-42EA-8059-46CA9CC240FF}" presName="parentLeftMargin" presStyleLbl="node1" presStyleIdx="0" presStyleCnt="1"/>
      <dgm:spPr/>
    </dgm:pt>
    <dgm:pt modelId="{87ED8F6A-CD73-4D8F-8B2C-6E7968A8433F}" type="pres">
      <dgm:prSet presAssocID="{9FBA3F32-92E8-42EA-8059-46CA9CC240FF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5AFD6293-4941-44F8-AE73-7286D5CF5AB6}" type="pres">
      <dgm:prSet presAssocID="{9FBA3F32-92E8-42EA-8059-46CA9CC240FF}" presName="negativeSpace" presStyleCnt="0"/>
      <dgm:spPr/>
    </dgm:pt>
    <dgm:pt modelId="{EE420868-B6AD-45DA-AB52-34DA8FE151A0}" type="pres">
      <dgm:prSet presAssocID="{9FBA3F32-92E8-42EA-8059-46CA9CC240FF}" presName="childText" presStyleLbl="conFgAcc1" presStyleIdx="0" presStyleCnt="1">
        <dgm:presLayoutVars>
          <dgm:bulletEnabled val="1"/>
        </dgm:presLayoutVars>
      </dgm:prSet>
      <dgm:spPr/>
    </dgm:pt>
  </dgm:ptLst>
  <dgm:cxnLst>
    <dgm:cxn modelId="{8204B835-AAF0-4C21-9A92-D20F32442654}" type="presOf" srcId="{1275B225-8122-4C70-963F-706EAFFA6D2C}" destId="{EE420868-B6AD-45DA-AB52-34DA8FE151A0}" srcOrd="0" destOrd="1" presId="urn:microsoft.com/office/officeart/2005/8/layout/list1"/>
    <dgm:cxn modelId="{637F3F3C-0857-4E23-8DFE-1EFD0C088DC4}" type="presOf" srcId="{9FBA3F32-92E8-42EA-8059-46CA9CC240FF}" destId="{93E92154-0D11-4390-8A17-D698D6D5953F}" srcOrd="0" destOrd="0" presId="urn:microsoft.com/office/officeart/2005/8/layout/list1"/>
    <dgm:cxn modelId="{3174BA64-AC63-4C33-8D0B-E7FF489A3FB1}" srcId="{5EFBE16C-531D-446D-806C-1E62AAC8F3ED}" destId="{9FBA3F32-92E8-42EA-8059-46CA9CC240FF}" srcOrd="0" destOrd="0" parTransId="{CCD4354A-FEAA-4CEF-8738-838CEAAF52EB}" sibTransId="{80081019-6565-4E56-9F17-BB718E761143}"/>
    <dgm:cxn modelId="{38022565-929B-4054-9AB2-A81C1C21298D}" type="presOf" srcId="{5EFBE16C-531D-446D-806C-1E62AAC8F3ED}" destId="{E4F6F120-36C1-48DA-884B-A6EA569EC163}" srcOrd="0" destOrd="0" presId="urn:microsoft.com/office/officeart/2005/8/layout/list1"/>
    <dgm:cxn modelId="{91C80D51-3901-4AC5-8DEF-39F03FD30A85}" srcId="{9FBA3F32-92E8-42EA-8059-46CA9CC240FF}" destId="{1275B225-8122-4C70-963F-706EAFFA6D2C}" srcOrd="1" destOrd="0" parTransId="{E753DABE-686B-4139-AE42-9C1828D148E4}" sibTransId="{490A71CD-8370-4686-B236-EBAAC821F5F9}"/>
    <dgm:cxn modelId="{3C86B982-CB72-465A-90A8-0B72FBCF972D}" srcId="{9FBA3F32-92E8-42EA-8059-46CA9CC240FF}" destId="{11CFEFD5-ABF1-4C10-9EC9-8B1353B6DD80}" srcOrd="2" destOrd="0" parTransId="{89AF3393-0622-4A6D-9072-33B4F1E3BDC9}" sibTransId="{3245497D-A453-4AB5-8F24-ABDDB6C08E7A}"/>
    <dgm:cxn modelId="{CEF012DA-A2AD-47EC-B673-5489223448A2}" type="presOf" srcId="{A37CA817-8BE1-400A-9B78-94327ADF8F0E}" destId="{EE420868-B6AD-45DA-AB52-34DA8FE151A0}" srcOrd="0" destOrd="0" presId="urn:microsoft.com/office/officeart/2005/8/layout/list1"/>
    <dgm:cxn modelId="{914B6BE9-31AD-4176-B9C1-FC710B732592}" type="presOf" srcId="{11CFEFD5-ABF1-4C10-9EC9-8B1353B6DD80}" destId="{EE420868-B6AD-45DA-AB52-34DA8FE151A0}" srcOrd="0" destOrd="2" presId="urn:microsoft.com/office/officeart/2005/8/layout/list1"/>
    <dgm:cxn modelId="{DDC0F0ED-B000-422F-B9A6-9F64E0760F84}" srcId="{9FBA3F32-92E8-42EA-8059-46CA9CC240FF}" destId="{A37CA817-8BE1-400A-9B78-94327ADF8F0E}" srcOrd="0" destOrd="0" parTransId="{6A19E83D-303C-44C9-A0F6-95EDA4258D76}" sibTransId="{DBE8BB5C-7F5D-48C0-ADE0-5ECAC8C0CDF6}"/>
    <dgm:cxn modelId="{411FDCFC-E9DB-4070-A029-4D16C813F693}" type="presOf" srcId="{9FBA3F32-92E8-42EA-8059-46CA9CC240FF}" destId="{87ED8F6A-CD73-4D8F-8B2C-6E7968A8433F}" srcOrd="1" destOrd="0" presId="urn:microsoft.com/office/officeart/2005/8/layout/list1"/>
    <dgm:cxn modelId="{8225670F-3B54-4534-91F3-21C9771292B3}" type="presParOf" srcId="{E4F6F120-36C1-48DA-884B-A6EA569EC163}" destId="{FFF5239C-0E9D-4457-A020-D01CE5E4C7E5}" srcOrd="0" destOrd="0" presId="urn:microsoft.com/office/officeart/2005/8/layout/list1"/>
    <dgm:cxn modelId="{5AA7F21E-2103-4174-AF53-D05419F5CE47}" type="presParOf" srcId="{FFF5239C-0E9D-4457-A020-D01CE5E4C7E5}" destId="{93E92154-0D11-4390-8A17-D698D6D5953F}" srcOrd="0" destOrd="0" presId="urn:microsoft.com/office/officeart/2005/8/layout/list1"/>
    <dgm:cxn modelId="{A1AB1C67-CC53-46C9-8DFC-607AB5E8B688}" type="presParOf" srcId="{FFF5239C-0E9D-4457-A020-D01CE5E4C7E5}" destId="{87ED8F6A-CD73-4D8F-8B2C-6E7968A8433F}" srcOrd="1" destOrd="0" presId="urn:microsoft.com/office/officeart/2005/8/layout/list1"/>
    <dgm:cxn modelId="{0DF9435B-22BF-4489-9453-0C35B2C8B3A8}" type="presParOf" srcId="{E4F6F120-36C1-48DA-884B-A6EA569EC163}" destId="{5AFD6293-4941-44F8-AE73-7286D5CF5AB6}" srcOrd="1" destOrd="0" presId="urn:microsoft.com/office/officeart/2005/8/layout/list1"/>
    <dgm:cxn modelId="{AB484A85-3953-4AD0-867E-A6D1E59A5889}" type="presParOf" srcId="{E4F6F120-36C1-48DA-884B-A6EA569EC163}" destId="{EE420868-B6AD-45DA-AB52-34DA8FE151A0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B1E04057-DAB4-4644-A599-C943D8E847D7}" type="doc">
      <dgm:prSet loTypeId="urn:microsoft.com/office/officeart/2005/8/layout/list1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947C9B15-19CE-4181-B788-E00FC083F88C}">
      <dgm:prSet/>
      <dgm:spPr/>
      <dgm:t>
        <a:bodyPr/>
        <a:lstStyle/>
        <a:p>
          <a:r>
            <a:rPr lang="pt-BR" dirty="0"/>
            <a:t>Verbos:</a:t>
          </a:r>
          <a:endParaRPr lang="en-US" dirty="0"/>
        </a:p>
      </dgm:t>
    </dgm:pt>
    <dgm:pt modelId="{86F74B7C-987D-4C50-B369-7DCEB555744F}" type="parTrans" cxnId="{6F7B761B-AB75-4EFD-B74A-8A0A2D84C48F}">
      <dgm:prSet/>
      <dgm:spPr/>
      <dgm:t>
        <a:bodyPr/>
        <a:lstStyle/>
        <a:p>
          <a:endParaRPr lang="en-US"/>
        </a:p>
      </dgm:t>
    </dgm:pt>
    <dgm:pt modelId="{45386492-B30B-45A0-A563-9E8336D20692}" type="sibTrans" cxnId="{6F7B761B-AB75-4EFD-B74A-8A0A2D84C48F}">
      <dgm:prSet/>
      <dgm:spPr/>
      <dgm:t>
        <a:bodyPr/>
        <a:lstStyle/>
        <a:p>
          <a:endParaRPr lang="en-US"/>
        </a:p>
      </dgm:t>
    </dgm:pt>
    <dgm:pt modelId="{EA4B9B05-CDB4-4E56-BFD2-988E55BF5C04}">
      <dgm:prSet/>
      <dgm:spPr/>
      <dgm:t>
        <a:bodyPr/>
        <a:lstStyle/>
        <a:p>
          <a:pPr>
            <a:buNone/>
          </a:pPr>
          <a:r>
            <a:rPr lang="pt-BR" dirty="0" err="1"/>
            <a:t>select</a:t>
          </a:r>
          <a:r>
            <a:rPr lang="pt-BR" dirty="0"/>
            <a:t>()</a:t>
          </a:r>
          <a:endParaRPr lang="en-US" dirty="0"/>
        </a:p>
      </dgm:t>
    </dgm:pt>
    <dgm:pt modelId="{7C125901-AC2E-4BD0-A6A5-445956F3AF04}" type="parTrans" cxnId="{FE20E561-B9DB-479E-935D-87C28D40A339}">
      <dgm:prSet/>
      <dgm:spPr/>
      <dgm:t>
        <a:bodyPr/>
        <a:lstStyle/>
        <a:p>
          <a:endParaRPr lang="en-US"/>
        </a:p>
      </dgm:t>
    </dgm:pt>
    <dgm:pt modelId="{AAFD95B4-ACCA-4C9E-BC28-1F41E4A07765}" type="sibTrans" cxnId="{FE20E561-B9DB-479E-935D-87C28D40A339}">
      <dgm:prSet/>
      <dgm:spPr/>
      <dgm:t>
        <a:bodyPr/>
        <a:lstStyle/>
        <a:p>
          <a:endParaRPr lang="en-US"/>
        </a:p>
      </dgm:t>
    </dgm:pt>
    <dgm:pt modelId="{9D95D805-B484-4FB7-94B3-8156F55EB265}">
      <dgm:prSet/>
      <dgm:spPr/>
      <dgm:t>
        <a:bodyPr/>
        <a:lstStyle/>
        <a:p>
          <a:pPr>
            <a:buNone/>
          </a:pPr>
          <a:r>
            <a:rPr lang="pt-BR" dirty="0" err="1"/>
            <a:t>select</a:t>
          </a:r>
          <a:r>
            <a:rPr lang="pt-BR" dirty="0"/>
            <a:t>_*()</a:t>
          </a:r>
          <a:endParaRPr lang="en-US" dirty="0"/>
        </a:p>
      </dgm:t>
    </dgm:pt>
    <dgm:pt modelId="{1DD4E1F2-FF5C-43D3-8985-0F5C68942724}" type="parTrans" cxnId="{0D60CDC8-9C28-4FC5-9512-FFF845A598BC}">
      <dgm:prSet/>
      <dgm:spPr/>
      <dgm:t>
        <a:bodyPr/>
        <a:lstStyle/>
        <a:p>
          <a:endParaRPr lang="en-US"/>
        </a:p>
      </dgm:t>
    </dgm:pt>
    <dgm:pt modelId="{60C6B1E2-93C7-49DC-95B0-7318F8B3668C}" type="sibTrans" cxnId="{0D60CDC8-9C28-4FC5-9512-FFF845A598BC}">
      <dgm:prSet/>
      <dgm:spPr/>
      <dgm:t>
        <a:bodyPr/>
        <a:lstStyle/>
        <a:p>
          <a:endParaRPr lang="en-US"/>
        </a:p>
      </dgm:t>
    </dgm:pt>
    <dgm:pt modelId="{1E936049-2D7D-4E7F-A1BB-47D1625AF009}" type="pres">
      <dgm:prSet presAssocID="{B1E04057-DAB4-4644-A599-C943D8E847D7}" presName="linear" presStyleCnt="0">
        <dgm:presLayoutVars>
          <dgm:dir/>
          <dgm:animLvl val="lvl"/>
          <dgm:resizeHandles val="exact"/>
        </dgm:presLayoutVars>
      </dgm:prSet>
      <dgm:spPr/>
    </dgm:pt>
    <dgm:pt modelId="{3ADEAA3B-0C1A-43A0-B09B-AE9C65FDFC86}" type="pres">
      <dgm:prSet presAssocID="{947C9B15-19CE-4181-B788-E00FC083F88C}" presName="parentLin" presStyleCnt="0"/>
      <dgm:spPr/>
    </dgm:pt>
    <dgm:pt modelId="{7D4568EF-D00B-40AD-9832-0D9DA506E57B}" type="pres">
      <dgm:prSet presAssocID="{947C9B15-19CE-4181-B788-E00FC083F88C}" presName="parentLeftMargin" presStyleLbl="node1" presStyleIdx="0" presStyleCnt="1"/>
      <dgm:spPr/>
    </dgm:pt>
    <dgm:pt modelId="{6B61BDD0-664A-4143-BA05-8D9E89F4BAE9}" type="pres">
      <dgm:prSet presAssocID="{947C9B15-19CE-4181-B788-E00FC083F88C}" presName="parentText" presStyleLbl="node1" presStyleIdx="0" presStyleCnt="1" custScaleY="81761">
        <dgm:presLayoutVars>
          <dgm:chMax val="0"/>
          <dgm:bulletEnabled val="1"/>
        </dgm:presLayoutVars>
      </dgm:prSet>
      <dgm:spPr/>
    </dgm:pt>
    <dgm:pt modelId="{92A9D55D-7865-45A9-906A-E33455924929}" type="pres">
      <dgm:prSet presAssocID="{947C9B15-19CE-4181-B788-E00FC083F88C}" presName="negativeSpace" presStyleCnt="0"/>
      <dgm:spPr/>
    </dgm:pt>
    <dgm:pt modelId="{D703BC44-CA8D-4090-A52A-66FB8278E8B0}" type="pres">
      <dgm:prSet presAssocID="{947C9B15-19CE-4181-B788-E00FC083F88C}" presName="childText" presStyleLbl="conFgAcc1" presStyleIdx="0" presStyleCnt="1" custScaleY="84906">
        <dgm:presLayoutVars>
          <dgm:bulletEnabled val="1"/>
        </dgm:presLayoutVars>
      </dgm:prSet>
      <dgm:spPr/>
    </dgm:pt>
  </dgm:ptLst>
  <dgm:cxnLst>
    <dgm:cxn modelId="{6F7B761B-AB75-4EFD-B74A-8A0A2D84C48F}" srcId="{B1E04057-DAB4-4644-A599-C943D8E847D7}" destId="{947C9B15-19CE-4181-B788-E00FC083F88C}" srcOrd="0" destOrd="0" parTransId="{86F74B7C-987D-4C50-B369-7DCEB555744F}" sibTransId="{45386492-B30B-45A0-A563-9E8336D20692}"/>
    <dgm:cxn modelId="{FE20E561-B9DB-479E-935D-87C28D40A339}" srcId="{947C9B15-19CE-4181-B788-E00FC083F88C}" destId="{EA4B9B05-CDB4-4E56-BFD2-988E55BF5C04}" srcOrd="0" destOrd="0" parTransId="{7C125901-AC2E-4BD0-A6A5-445956F3AF04}" sibTransId="{AAFD95B4-ACCA-4C9E-BC28-1F41E4A07765}"/>
    <dgm:cxn modelId="{62F5EC55-6B88-4FFD-8A5C-4A1AFFB34AE2}" type="presOf" srcId="{9D95D805-B484-4FB7-94B3-8156F55EB265}" destId="{D703BC44-CA8D-4090-A52A-66FB8278E8B0}" srcOrd="0" destOrd="1" presId="urn:microsoft.com/office/officeart/2005/8/layout/list1"/>
    <dgm:cxn modelId="{E8D9CAC1-7951-4162-A214-E02B1151BA31}" type="presOf" srcId="{947C9B15-19CE-4181-B788-E00FC083F88C}" destId="{6B61BDD0-664A-4143-BA05-8D9E89F4BAE9}" srcOrd="1" destOrd="0" presId="urn:microsoft.com/office/officeart/2005/8/layout/list1"/>
    <dgm:cxn modelId="{FA06F3C2-34BE-4D21-ADC5-8C3F082DB20A}" type="presOf" srcId="{B1E04057-DAB4-4644-A599-C943D8E847D7}" destId="{1E936049-2D7D-4E7F-A1BB-47D1625AF009}" srcOrd="0" destOrd="0" presId="urn:microsoft.com/office/officeart/2005/8/layout/list1"/>
    <dgm:cxn modelId="{0D60CDC8-9C28-4FC5-9512-FFF845A598BC}" srcId="{947C9B15-19CE-4181-B788-E00FC083F88C}" destId="{9D95D805-B484-4FB7-94B3-8156F55EB265}" srcOrd="1" destOrd="0" parTransId="{1DD4E1F2-FF5C-43D3-8985-0F5C68942724}" sibTransId="{60C6B1E2-93C7-49DC-95B0-7318F8B3668C}"/>
    <dgm:cxn modelId="{E9CACED8-1537-4609-AB93-7A4010A4C8DE}" type="presOf" srcId="{EA4B9B05-CDB4-4E56-BFD2-988E55BF5C04}" destId="{D703BC44-CA8D-4090-A52A-66FB8278E8B0}" srcOrd="0" destOrd="0" presId="urn:microsoft.com/office/officeart/2005/8/layout/list1"/>
    <dgm:cxn modelId="{EA7921E1-0B5C-42BF-AAE7-16D38B790115}" type="presOf" srcId="{947C9B15-19CE-4181-B788-E00FC083F88C}" destId="{7D4568EF-D00B-40AD-9832-0D9DA506E57B}" srcOrd="0" destOrd="0" presId="urn:microsoft.com/office/officeart/2005/8/layout/list1"/>
    <dgm:cxn modelId="{F68BCC77-4A63-4F99-919C-1AA4BD420C1B}" type="presParOf" srcId="{1E936049-2D7D-4E7F-A1BB-47D1625AF009}" destId="{3ADEAA3B-0C1A-43A0-B09B-AE9C65FDFC86}" srcOrd="0" destOrd="0" presId="urn:microsoft.com/office/officeart/2005/8/layout/list1"/>
    <dgm:cxn modelId="{4182859E-1368-41E8-B8B0-8937040DCA2B}" type="presParOf" srcId="{3ADEAA3B-0C1A-43A0-B09B-AE9C65FDFC86}" destId="{7D4568EF-D00B-40AD-9832-0D9DA506E57B}" srcOrd="0" destOrd="0" presId="urn:microsoft.com/office/officeart/2005/8/layout/list1"/>
    <dgm:cxn modelId="{C6190D9C-4843-4171-BFC6-C235A03A9DF7}" type="presParOf" srcId="{3ADEAA3B-0C1A-43A0-B09B-AE9C65FDFC86}" destId="{6B61BDD0-664A-4143-BA05-8D9E89F4BAE9}" srcOrd="1" destOrd="0" presId="urn:microsoft.com/office/officeart/2005/8/layout/list1"/>
    <dgm:cxn modelId="{C7CB1CE3-8688-466B-9B8F-69C7BB2CDB0C}" type="presParOf" srcId="{1E936049-2D7D-4E7F-A1BB-47D1625AF009}" destId="{92A9D55D-7865-45A9-906A-E33455924929}" srcOrd="1" destOrd="0" presId="urn:microsoft.com/office/officeart/2005/8/layout/list1"/>
    <dgm:cxn modelId="{B3205B5F-6486-4731-949C-AA407429D2EA}" type="presParOf" srcId="{1E936049-2D7D-4E7F-A1BB-47D1625AF009}" destId="{D703BC44-CA8D-4090-A52A-66FB8278E8B0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B1E04057-DAB4-4644-A599-C943D8E847D7}" type="doc">
      <dgm:prSet loTypeId="urn:microsoft.com/office/officeart/2005/8/layout/list1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947C9B15-19CE-4181-B788-E00FC083F88C}">
      <dgm:prSet/>
      <dgm:spPr/>
      <dgm:t>
        <a:bodyPr/>
        <a:lstStyle/>
        <a:p>
          <a:r>
            <a:rPr lang="pt-BR" dirty="0"/>
            <a:t>Verbos:</a:t>
          </a:r>
          <a:endParaRPr lang="en-US" dirty="0"/>
        </a:p>
      </dgm:t>
    </dgm:pt>
    <dgm:pt modelId="{86F74B7C-987D-4C50-B369-7DCEB555744F}" type="parTrans" cxnId="{6F7B761B-AB75-4EFD-B74A-8A0A2D84C48F}">
      <dgm:prSet/>
      <dgm:spPr/>
      <dgm:t>
        <a:bodyPr/>
        <a:lstStyle/>
        <a:p>
          <a:endParaRPr lang="en-US"/>
        </a:p>
      </dgm:t>
    </dgm:pt>
    <dgm:pt modelId="{45386492-B30B-45A0-A563-9E8336D20692}" type="sibTrans" cxnId="{6F7B761B-AB75-4EFD-B74A-8A0A2D84C48F}">
      <dgm:prSet/>
      <dgm:spPr/>
      <dgm:t>
        <a:bodyPr/>
        <a:lstStyle/>
        <a:p>
          <a:endParaRPr lang="en-US"/>
        </a:p>
      </dgm:t>
    </dgm:pt>
    <dgm:pt modelId="{EA4B9B05-CDB4-4E56-BFD2-988E55BF5C04}">
      <dgm:prSet/>
      <dgm:spPr/>
      <dgm:t>
        <a:bodyPr/>
        <a:lstStyle/>
        <a:p>
          <a:pPr>
            <a:buNone/>
          </a:pPr>
          <a:r>
            <a:rPr lang="pt-BR" dirty="0" err="1"/>
            <a:t>rename</a:t>
          </a:r>
          <a:r>
            <a:rPr lang="pt-BR" dirty="0"/>
            <a:t>()</a:t>
          </a:r>
          <a:endParaRPr lang="en-US" dirty="0"/>
        </a:p>
      </dgm:t>
    </dgm:pt>
    <dgm:pt modelId="{7C125901-AC2E-4BD0-A6A5-445956F3AF04}" type="parTrans" cxnId="{FE20E561-B9DB-479E-935D-87C28D40A339}">
      <dgm:prSet/>
      <dgm:spPr/>
      <dgm:t>
        <a:bodyPr/>
        <a:lstStyle/>
        <a:p>
          <a:endParaRPr lang="en-US"/>
        </a:p>
      </dgm:t>
    </dgm:pt>
    <dgm:pt modelId="{AAFD95B4-ACCA-4C9E-BC28-1F41E4A07765}" type="sibTrans" cxnId="{FE20E561-B9DB-479E-935D-87C28D40A339}">
      <dgm:prSet/>
      <dgm:spPr/>
      <dgm:t>
        <a:bodyPr/>
        <a:lstStyle/>
        <a:p>
          <a:endParaRPr lang="en-US"/>
        </a:p>
      </dgm:t>
    </dgm:pt>
    <dgm:pt modelId="{E30CE5A6-8DF2-4FE3-A703-DB7899871A7A}">
      <dgm:prSet/>
      <dgm:spPr/>
      <dgm:t>
        <a:bodyPr/>
        <a:lstStyle/>
        <a:p>
          <a:pPr>
            <a:buNone/>
          </a:pPr>
          <a:r>
            <a:rPr lang="pt-BR" dirty="0" err="1"/>
            <a:t>rename</a:t>
          </a:r>
          <a:r>
            <a:rPr lang="pt-BR" dirty="0"/>
            <a:t>_*()</a:t>
          </a:r>
          <a:endParaRPr lang="en-US" dirty="0"/>
        </a:p>
      </dgm:t>
    </dgm:pt>
    <dgm:pt modelId="{EEF67900-44EE-45CC-832C-4F38CD222846}" type="parTrans" cxnId="{01F81193-BFE2-49CF-A561-006562F9C457}">
      <dgm:prSet/>
      <dgm:spPr/>
      <dgm:t>
        <a:bodyPr/>
        <a:lstStyle/>
        <a:p>
          <a:endParaRPr lang="en-US"/>
        </a:p>
      </dgm:t>
    </dgm:pt>
    <dgm:pt modelId="{8B9A5B1A-4DE2-419B-BC14-F5084D449F79}" type="sibTrans" cxnId="{01F81193-BFE2-49CF-A561-006562F9C457}">
      <dgm:prSet/>
      <dgm:spPr/>
      <dgm:t>
        <a:bodyPr/>
        <a:lstStyle/>
        <a:p>
          <a:endParaRPr lang="en-US"/>
        </a:p>
      </dgm:t>
    </dgm:pt>
    <dgm:pt modelId="{1E936049-2D7D-4E7F-A1BB-47D1625AF009}" type="pres">
      <dgm:prSet presAssocID="{B1E04057-DAB4-4644-A599-C943D8E847D7}" presName="linear" presStyleCnt="0">
        <dgm:presLayoutVars>
          <dgm:dir/>
          <dgm:animLvl val="lvl"/>
          <dgm:resizeHandles val="exact"/>
        </dgm:presLayoutVars>
      </dgm:prSet>
      <dgm:spPr/>
    </dgm:pt>
    <dgm:pt modelId="{3ADEAA3B-0C1A-43A0-B09B-AE9C65FDFC86}" type="pres">
      <dgm:prSet presAssocID="{947C9B15-19CE-4181-B788-E00FC083F88C}" presName="parentLin" presStyleCnt="0"/>
      <dgm:spPr/>
    </dgm:pt>
    <dgm:pt modelId="{7D4568EF-D00B-40AD-9832-0D9DA506E57B}" type="pres">
      <dgm:prSet presAssocID="{947C9B15-19CE-4181-B788-E00FC083F88C}" presName="parentLeftMargin" presStyleLbl="node1" presStyleIdx="0" presStyleCnt="1"/>
      <dgm:spPr/>
    </dgm:pt>
    <dgm:pt modelId="{6B61BDD0-664A-4143-BA05-8D9E89F4BAE9}" type="pres">
      <dgm:prSet presAssocID="{947C9B15-19CE-4181-B788-E00FC083F88C}" presName="parentText" presStyleLbl="node1" presStyleIdx="0" presStyleCnt="1" custScaleY="81761">
        <dgm:presLayoutVars>
          <dgm:chMax val="0"/>
          <dgm:bulletEnabled val="1"/>
        </dgm:presLayoutVars>
      </dgm:prSet>
      <dgm:spPr/>
    </dgm:pt>
    <dgm:pt modelId="{92A9D55D-7865-45A9-906A-E33455924929}" type="pres">
      <dgm:prSet presAssocID="{947C9B15-19CE-4181-B788-E00FC083F88C}" presName="negativeSpace" presStyleCnt="0"/>
      <dgm:spPr/>
    </dgm:pt>
    <dgm:pt modelId="{D703BC44-CA8D-4090-A52A-66FB8278E8B0}" type="pres">
      <dgm:prSet presAssocID="{947C9B15-19CE-4181-B788-E00FC083F88C}" presName="childText" presStyleLbl="conFgAcc1" presStyleIdx="0" presStyleCnt="1" custScaleY="84906">
        <dgm:presLayoutVars>
          <dgm:bulletEnabled val="1"/>
        </dgm:presLayoutVars>
      </dgm:prSet>
      <dgm:spPr/>
    </dgm:pt>
  </dgm:ptLst>
  <dgm:cxnLst>
    <dgm:cxn modelId="{6F7B761B-AB75-4EFD-B74A-8A0A2D84C48F}" srcId="{B1E04057-DAB4-4644-A599-C943D8E847D7}" destId="{947C9B15-19CE-4181-B788-E00FC083F88C}" srcOrd="0" destOrd="0" parTransId="{86F74B7C-987D-4C50-B369-7DCEB555744F}" sibTransId="{45386492-B30B-45A0-A563-9E8336D20692}"/>
    <dgm:cxn modelId="{FE20E561-B9DB-479E-935D-87C28D40A339}" srcId="{947C9B15-19CE-4181-B788-E00FC083F88C}" destId="{EA4B9B05-CDB4-4E56-BFD2-988E55BF5C04}" srcOrd="0" destOrd="0" parTransId="{7C125901-AC2E-4BD0-A6A5-445956F3AF04}" sibTransId="{AAFD95B4-ACCA-4C9E-BC28-1F41E4A07765}"/>
    <dgm:cxn modelId="{01F81193-BFE2-49CF-A561-006562F9C457}" srcId="{947C9B15-19CE-4181-B788-E00FC083F88C}" destId="{E30CE5A6-8DF2-4FE3-A703-DB7899871A7A}" srcOrd="1" destOrd="0" parTransId="{EEF67900-44EE-45CC-832C-4F38CD222846}" sibTransId="{8B9A5B1A-4DE2-419B-BC14-F5084D449F79}"/>
    <dgm:cxn modelId="{E8D9CAC1-7951-4162-A214-E02B1151BA31}" type="presOf" srcId="{947C9B15-19CE-4181-B788-E00FC083F88C}" destId="{6B61BDD0-664A-4143-BA05-8D9E89F4BAE9}" srcOrd="1" destOrd="0" presId="urn:microsoft.com/office/officeart/2005/8/layout/list1"/>
    <dgm:cxn modelId="{9353B7C2-2CCD-4B70-B02E-1A1727EB54D9}" type="presOf" srcId="{E30CE5A6-8DF2-4FE3-A703-DB7899871A7A}" destId="{D703BC44-CA8D-4090-A52A-66FB8278E8B0}" srcOrd="0" destOrd="1" presId="urn:microsoft.com/office/officeart/2005/8/layout/list1"/>
    <dgm:cxn modelId="{FA06F3C2-34BE-4D21-ADC5-8C3F082DB20A}" type="presOf" srcId="{B1E04057-DAB4-4644-A599-C943D8E847D7}" destId="{1E936049-2D7D-4E7F-A1BB-47D1625AF009}" srcOrd="0" destOrd="0" presId="urn:microsoft.com/office/officeart/2005/8/layout/list1"/>
    <dgm:cxn modelId="{E9CACED8-1537-4609-AB93-7A4010A4C8DE}" type="presOf" srcId="{EA4B9B05-CDB4-4E56-BFD2-988E55BF5C04}" destId="{D703BC44-CA8D-4090-A52A-66FB8278E8B0}" srcOrd="0" destOrd="0" presId="urn:microsoft.com/office/officeart/2005/8/layout/list1"/>
    <dgm:cxn modelId="{EA7921E1-0B5C-42BF-AAE7-16D38B790115}" type="presOf" srcId="{947C9B15-19CE-4181-B788-E00FC083F88C}" destId="{7D4568EF-D00B-40AD-9832-0D9DA506E57B}" srcOrd="0" destOrd="0" presId="urn:microsoft.com/office/officeart/2005/8/layout/list1"/>
    <dgm:cxn modelId="{F68BCC77-4A63-4F99-919C-1AA4BD420C1B}" type="presParOf" srcId="{1E936049-2D7D-4E7F-A1BB-47D1625AF009}" destId="{3ADEAA3B-0C1A-43A0-B09B-AE9C65FDFC86}" srcOrd="0" destOrd="0" presId="urn:microsoft.com/office/officeart/2005/8/layout/list1"/>
    <dgm:cxn modelId="{4182859E-1368-41E8-B8B0-8937040DCA2B}" type="presParOf" srcId="{3ADEAA3B-0C1A-43A0-B09B-AE9C65FDFC86}" destId="{7D4568EF-D00B-40AD-9832-0D9DA506E57B}" srcOrd="0" destOrd="0" presId="urn:microsoft.com/office/officeart/2005/8/layout/list1"/>
    <dgm:cxn modelId="{C6190D9C-4843-4171-BFC6-C235A03A9DF7}" type="presParOf" srcId="{3ADEAA3B-0C1A-43A0-B09B-AE9C65FDFC86}" destId="{6B61BDD0-664A-4143-BA05-8D9E89F4BAE9}" srcOrd="1" destOrd="0" presId="urn:microsoft.com/office/officeart/2005/8/layout/list1"/>
    <dgm:cxn modelId="{C7CB1CE3-8688-466B-9B8F-69C7BB2CDB0C}" type="presParOf" srcId="{1E936049-2D7D-4E7F-A1BB-47D1625AF009}" destId="{92A9D55D-7865-45A9-906A-E33455924929}" srcOrd="1" destOrd="0" presId="urn:microsoft.com/office/officeart/2005/8/layout/list1"/>
    <dgm:cxn modelId="{B3205B5F-6486-4731-949C-AA407429D2EA}" type="presParOf" srcId="{1E936049-2D7D-4E7F-A1BB-47D1625AF009}" destId="{D703BC44-CA8D-4090-A52A-66FB8278E8B0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B1E04057-DAB4-4644-A599-C943D8E847D7}" type="doc">
      <dgm:prSet loTypeId="urn:microsoft.com/office/officeart/2005/8/layout/list1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947C9B15-19CE-4181-B788-E00FC083F88C}">
      <dgm:prSet/>
      <dgm:spPr/>
      <dgm:t>
        <a:bodyPr/>
        <a:lstStyle/>
        <a:p>
          <a:r>
            <a:rPr lang="pt-BR" dirty="0"/>
            <a:t>Verbo:</a:t>
          </a:r>
          <a:endParaRPr lang="en-US" dirty="0"/>
        </a:p>
      </dgm:t>
    </dgm:pt>
    <dgm:pt modelId="{86F74B7C-987D-4C50-B369-7DCEB555744F}" type="parTrans" cxnId="{6F7B761B-AB75-4EFD-B74A-8A0A2D84C48F}">
      <dgm:prSet/>
      <dgm:spPr/>
      <dgm:t>
        <a:bodyPr/>
        <a:lstStyle/>
        <a:p>
          <a:endParaRPr lang="en-US"/>
        </a:p>
      </dgm:t>
    </dgm:pt>
    <dgm:pt modelId="{45386492-B30B-45A0-A563-9E8336D20692}" type="sibTrans" cxnId="{6F7B761B-AB75-4EFD-B74A-8A0A2D84C48F}">
      <dgm:prSet/>
      <dgm:spPr/>
      <dgm:t>
        <a:bodyPr/>
        <a:lstStyle/>
        <a:p>
          <a:endParaRPr lang="en-US"/>
        </a:p>
      </dgm:t>
    </dgm:pt>
    <dgm:pt modelId="{EA4B9B05-CDB4-4E56-BFD2-988E55BF5C04}">
      <dgm:prSet/>
      <dgm:spPr/>
      <dgm:t>
        <a:bodyPr/>
        <a:lstStyle/>
        <a:p>
          <a:pPr>
            <a:buNone/>
          </a:pPr>
          <a:r>
            <a:rPr lang="en-US" dirty="0"/>
            <a:t>relocate</a:t>
          </a:r>
          <a:r>
            <a:rPr lang="pt-BR" dirty="0"/>
            <a:t>()</a:t>
          </a:r>
          <a:endParaRPr lang="en-US" dirty="0"/>
        </a:p>
      </dgm:t>
    </dgm:pt>
    <dgm:pt modelId="{7C125901-AC2E-4BD0-A6A5-445956F3AF04}" type="parTrans" cxnId="{FE20E561-B9DB-479E-935D-87C28D40A339}">
      <dgm:prSet/>
      <dgm:spPr/>
      <dgm:t>
        <a:bodyPr/>
        <a:lstStyle/>
        <a:p>
          <a:endParaRPr lang="en-US"/>
        </a:p>
      </dgm:t>
    </dgm:pt>
    <dgm:pt modelId="{AAFD95B4-ACCA-4C9E-BC28-1F41E4A07765}" type="sibTrans" cxnId="{FE20E561-B9DB-479E-935D-87C28D40A339}">
      <dgm:prSet/>
      <dgm:spPr/>
      <dgm:t>
        <a:bodyPr/>
        <a:lstStyle/>
        <a:p>
          <a:endParaRPr lang="en-US"/>
        </a:p>
      </dgm:t>
    </dgm:pt>
    <dgm:pt modelId="{1E936049-2D7D-4E7F-A1BB-47D1625AF009}" type="pres">
      <dgm:prSet presAssocID="{B1E04057-DAB4-4644-A599-C943D8E847D7}" presName="linear" presStyleCnt="0">
        <dgm:presLayoutVars>
          <dgm:dir/>
          <dgm:animLvl val="lvl"/>
          <dgm:resizeHandles val="exact"/>
        </dgm:presLayoutVars>
      </dgm:prSet>
      <dgm:spPr/>
    </dgm:pt>
    <dgm:pt modelId="{3ADEAA3B-0C1A-43A0-B09B-AE9C65FDFC86}" type="pres">
      <dgm:prSet presAssocID="{947C9B15-19CE-4181-B788-E00FC083F88C}" presName="parentLin" presStyleCnt="0"/>
      <dgm:spPr/>
    </dgm:pt>
    <dgm:pt modelId="{7D4568EF-D00B-40AD-9832-0D9DA506E57B}" type="pres">
      <dgm:prSet presAssocID="{947C9B15-19CE-4181-B788-E00FC083F88C}" presName="parentLeftMargin" presStyleLbl="node1" presStyleIdx="0" presStyleCnt="1"/>
      <dgm:spPr/>
    </dgm:pt>
    <dgm:pt modelId="{6B61BDD0-664A-4143-BA05-8D9E89F4BAE9}" type="pres">
      <dgm:prSet presAssocID="{947C9B15-19CE-4181-B788-E00FC083F88C}" presName="parentText" presStyleLbl="node1" presStyleIdx="0" presStyleCnt="1" custScaleY="81761">
        <dgm:presLayoutVars>
          <dgm:chMax val="0"/>
          <dgm:bulletEnabled val="1"/>
        </dgm:presLayoutVars>
      </dgm:prSet>
      <dgm:spPr/>
    </dgm:pt>
    <dgm:pt modelId="{92A9D55D-7865-45A9-906A-E33455924929}" type="pres">
      <dgm:prSet presAssocID="{947C9B15-19CE-4181-B788-E00FC083F88C}" presName="negativeSpace" presStyleCnt="0"/>
      <dgm:spPr/>
    </dgm:pt>
    <dgm:pt modelId="{D703BC44-CA8D-4090-A52A-66FB8278E8B0}" type="pres">
      <dgm:prSet presAssocID="{947C9B15-19CE-4181-B788-E00FC083F88C}" presName="childText" presStyleLbl="conFgAcc1" presStyleIdx="0" presStyleCnt="1" custScaleY="84906">
        <dgm:presLayoutVars>
          <dgm:bulletEnabled val="1"/>
        </dgm:presLayoutVars>
      </dgm:prSet>
      <dgm:spPr/>
    </dgm:pt>
  </dgm:ptLst>
  <dgm:cxnLst>
    <dgm:cxn modelId="{6F7B761B-AB75-4EFD-B74A-8A0A2D84C48F}" srcId="{B1E04057-DAB4-4644-A599-C943D8E847D7}" destId="{947C9B15-19CE-4181-B788-E00FC083F88C}" srcOrd="0" destOrd="0" parTransId="{86F74B7C-987D-4C50-B369-7DCEB555744F}" sibTransId="{45386492-B30B-45A0-A563-9E8336D20692}"/>
    <dgm:cxn modelId="{FE20E561-B9DB-479E-935D-87C28D40A339}" srcId="{947C9B15-19CE-4181-B788-E00FC083F88C}" destId="{EA4B9B05-CDB4-4E56-BFD2-988E55BF5C04}" srcOrd="0" destOrd="0" parTransId="{7C125901-AC2E-4BD0-A6A5-445956F3AF04}" sibTransId="{AAFD95B4-ACCA-4C9E-BC28-1F41E4A07765}"/>
    <dgm:cxn modelId="{E8D9CAC1-7951-4162-A214-E02B1151BA31}" type="presOf" srcId="{947C9B15-19CE-4181-B788-E00FC083F88C}" destId="{6B61BDD0-664A-4143-BA05-8D9E89F4BAE9}" srcOrd="1" destOrd="0" presId="urn:microsoft.com/office/officeart/2005/8/layout/list1"/>
    <dgm:cxn modelId="{FA06F3C2-34BE-4D21-ADC5-8C3F082DB20A}" type="presOf" srcId="{B1E04057-DAB4-4644-A599-C943D8E847D7}" destId="{1E936049-2D7D-4E7F-A1BB-47D1625AF009}" srcOrd="0" destOrd="0" presId="urn:microsoft.com/office/officeart/2005/8/layout/list1"/>
    <dgm:cxn modelId="{E9CACED8-1537-4609-AB93-7A4010A4C8DE}" type="presOf" srcId="{EA4B9B05-CDB4-4E56-BFD2-988E55BF5C04}" destId="{D703BC44-CA8D-4090-A52A-66FB8278E8B0}" srcOrd="0" destOrd="0" presId="urn:microsoft.com/office/officeart/2005/8/layout/list1"/>
    <dgm:cxn modelId="{EA7921E1-0B5C-42BF-AAE7-16D38B790115}" type="presOf" srcId="{947C9B15-19CE-4181-B788-E00FC083F88C}" destId="{7D4568EF-D00B-40AD-9832-0D9DA506E57B}" srcOrd="0" destOrd="0" presId="urn:microsoft.com/office/officeart/2005/8/layout/list1"/>
    <dgm:cxn modelId="{F68BCC77-4A63-4F99-919C-1AA4BD420C1B}" type="presParOf" srcId="{1E936049-2D7D-4E7F-A1BB-47D1625AF009}" destId="{3ADEAA3B-0C1A-43A0-B09B-AE9C65FDFC86}" srcOrd="0" destOrd="0" presId="urn:microsoft.com/office/officeart/2005/8/layout/list1"/>
    <dgm:cxn modelId="{4182859E-1368-41E8-B8B0-8937040DCA2B}" type="presParOf" srcId="{3ADEAA3B-0C1A-43A0-B09B-AE9C65FDFC86}" destId="{7D4568EF-D00B-40AD-9832-0D9DA506E57B}" srcOrd="0" destOrd="0" presId="urn:microsoft.com/office/officeart/2005/8/layout/list1"/>
    <dgm:cxn modelId="{C6190D9C-4843-4171-BFC6-C235A03A9DF7}" type="presParOf" srcId="{3ADEAA3B-0C1A-43A0-B09B-AE9C65FDFC86}" destId="{6B61BDD0-664A-4143-BA05-8D9E89F4BAE9}" srcOrd="1" destOrd="0" presId="urn:microsoft.com/office/officeart/2005/8/layout/list1"/>
    <dgm:cxn modelId="{C7CB1CE3-8688-466B-9B8F-69C7BB2CDB0C}" type="presParOf" srcId="{1E936049-2D7D-4E7F-A1BB-47D1625AF009}" destId="{92A9D55D-7865-45A9-906A-E33455924929}" srcOrd="1" destOrd="0" presId="urn:microsoft.com/office/officeart/2005/8/layout/list1"/>
    <dgm:cxn modelId="{B3205B5F-6486-4731-949C-AA407429D2EA}" type="presParOf" srcId="{1E936049-2D7D-4E7F-A1BB-47D1625AF009}" destId="{D703BC44-CA8D-4090-A52A-66FB8278E8B0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B1E04057-DAB4-4644-A599-C943D8E847D7}" type="doc">
      <dgm:prSet loTypeId="urn:microsoft.com/office/officeart/2005/8/layout/list1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947C9B15-19CE-4181-B788-E00FC083F88C}">
      <dgm:prSet/>
      <dgm:spPr/>
      <dgm:t>
        <a:bodyPr/>
        <a:lstStyle/>
        <a:p>
          <a:r>
            <a:rPr lang="pt-BR" dirty="0"/>
            <a:t>Verbo:</a:t>
          </a:r>
          <a:endParaRPr lang="en-US" dirty="0"/>
        </a:p>
      </dgm:t>
    </dgm:pt>
    <dgm:pt modelId="{86F74B7C-987D-4C50-B369-7DCEB555744F}" type="parTrans" cxnId="{6F7B761B-AB75-4EFD-B74A-8A0A2D84C48F}">
      <dgm:prSet/>
      <dgm:spPr/>
      <dgm:t>
        <a:bodyPr/>
        <a:lstStyle/>
        <a:p>
          <a:endParaRPr lang="en-US"/>
        </a:p>
      </dgm:t>
    </dgm:pt>
    <dgm:pt modelId="{45386492-B30B-45A0-A563-9E8336D20692}" type="sibTrans" cxnId="{6F7B761B-AB75-4EFD-B74A-8A0A2D84C48F}">
      <dgm:prSet/>
      <dgm:spPr/>
      <dgm:t>
        <a:bodyPr/>
        <a:lstStyle/>
        <a:p>
          <a:endParaRPr lang="en-US"/>
        </a:p>
      </dgm:t>
    </dgm:pt>
    <dgm:pt modelId="{EA4B9B05-CDB4-4E56-BFD2-988E55BF5C04}">
      <dgm:prSet/>
      <dgm:spPr/>
      <dgm:t>
        <a:bodyPr/>
        <a:lstStyle/>
        <a:p>
          <a:pPr>
            <a:buNone/>
          </a:pPr>
          <a:r>
            <a:rPr lang="en-US" dirty="0" err="1"/>
            <a:t>group_by</a:t>
          </a:r>
          <a:r>
            <a:rPr lang="pt-BR" dirty="0"/>
            <a:t>()</a:t>
          </a:r>
          <a:endParaRPr lang="en-US" dirty="0"/>
        </a:p>
      </dgm:t>
    </dgm:pt>
    <dgm:pt modelId="{7C125901-AC2E-4BD0-A6A5-445956F3AF04}" type="parTrans" cxnId="{FE20E561-B9DB-479E-935D-87C28D40A339}">
      <dgm:prSet/>
      <dgm:spPr/>
      <dgm:t>
        <a:bodyPr/>
        <a:lstStyle/>
        <a:p>
          <a:endParaRPr lang="en-US"/>
        </a:p>
      </dgm:t>
    </dgm:pt>
    <dgm:pt modelId="{AAFD95B4-ACCA-4C9E-BC28-1F41E4A07765}" type="sibTrans" cxnId="{FE20E561-B9DB-479E-935D-87C28D40A339}">
      <dgm:prSet/>
      <dgm:spPr/>
      <dgm:t>
        <a:bodyPr/>
        <a:lstStyle/>
        <a:p>
          <a:endParaRPr lang="en-US"/>
        </a:p>
      </dgm:t>
    </dgm:pt>
    <dgm:pt modelId="{1E936049-2D7D-4E7F-A1BB-47D1625AF009}" type="pres">
      <dgm:prSet presAssocID="{B1E04057-DAB4-4644-A599-C943D8E847D7}" presName="linear" presStyleCnt="0">
        <dgm:presLayoutVars>
          <dgm:dir/>
          <dgm:animLvl val="lvl"/>
          <dgm:resizeHandles val="exact"/>
        </dgm:presLayoutVars>
      </dgm:prSet>
      <dgm:spPr/>
    </dgm:pt>
    <dgm:pt modelId="{3ADEAA3B-0C1A-43A0-B09B-AE9C65FDFC86}" type="pres">
      <dgm:prSet presAssocID="{947C9B15-19CE-4181-B788-E00FC083F88C}" presName="parentLin" presStyleCnt="0"/>
      <dgm:spPr/>
    </dgm:pt>
    <dgm:pt modelId="{7D4568EF-D00B-40AD-9832-0D9DA506E57B}" type="pres">
      <dgm:prSet presAssocID="{947C9B15-19CE-4181-B788-E00FC083F88C}" presName="parentLeftMargin" presStyleLbl="node1" presStyleIdx="0" presStyleCnt="1"/>
      <dgm:spPr/>
    </dgm:pt>
    <dgm:pt modelId="{6B61BDD0-664A-4143-BA05-8D9E89F4BAE9}" type="pres">
      <dgm:prSet presAssocID="{947C9B15-19CE-4181-B788-E00FC083F88C}" presName="parentText" presStyleLbl="node1" presStyleIdx="0" presStyleCnt="1" custScaleY="81761">
        <dgm:presLayoutVars>
          <dgm:chMax val="0"/>
          <dgm:bulletEnabled val="1"/>
        </dgm:presLayoutVars>
      </dgm:prSet>
      <dgm:spPr/>
    </dgm:pt>
    <dgm:pt modelId="{92A9D55D-7865-45A9-906A-E33455924929}" type="pres">
      <dgm:prSet presAssocID="{947C9B15-19CE-4181-B788-E00FC083F88C}" presName="negativeSpace" presStyleCnt="0"/>
      <dgm:spPr/>
    </dgm:pt>
    <dgm:pt modelId="{D703BC44-CA8D-4090-A52A-66FB8278E8B0}" type="pres">
      <dgm:prSet presAssocID="{947C9B15-19CE-4181-B788-E00FC083F88C}" presName="childText" presStyleLbl="conFgAcc1" presStyleIdx="0" presStyleCnt="1" custScaleY="84906">
        <dgm:presLayoutVars>
          <dgm:bulletEnabled val="1"/>
        </dgm:presLayoutVars>
      </dgm:prSet>
      <dgm:spPr/>
    </dgm:pt>
  </dgm:ptLst>
  <dgm:cxnLst>
    <dgm:cxn modelId="{6F7B761B-AB75-4EFD-B74A-8A0A2D84C48F}" srcId="{B1E04057-DAB4-4644-A599-C943D8E847D7}" destId="{947C9B15-19CE-4181-B788-E00FC083F88C}" srcOrd="0" destOrd="0" parTransId="{86F74B7C-987D-4C50-B369-7DCEB555744F}" sibTransId="{45386492-B30B-45A0-A563-9E8336D20692}"/>
    <dgm:cxn modelId="{FE20E561-B9DB-479E-935D-87C28D40A339}" srcId="{947C9B15-19CE-4181-B788-E00FC083F88C}" destId="{EA4B9B05-CDB4-4E56-BFD2-988E55BF5C04}" srcOrd="0" destOrd="0" parTransId="{7C125901-AC2E-4BD0-A6A5-445956F3AF04}" sibTransId="{AAFD95B4-ACCA-4C9E-BC28-1F41E4A07765}"/>
    <dgm:cxn modelId="{E8D9CAC1-7951-4162-A214-E02B1151BA31}" type="presOf" srcId="{947C9B15-19CE-4181-B788-E00FC083F88C}" destId="{6B61BDD0-664A-4143-BA05-8D9E89F4BAE9}" srcOrd="1" destOrd="0" presId="urn:microsoft.com/office/officeart/2005/8/layout/list1"/>
    <dgm:cxn modelId="{FA06F3C2-34BE-4D21-ADC5-8C3F082DB20A}" type="presOf" srcId="{B1E04057-DAB4-4644-A599-C943D8E847D7}" destId="{1E936049-2D7D-4E7F-A1BB-47D1625AF009}" srcOrd="0" destOrd="0" presId="urn:microsoft.com/office/officeart/2005/8/layout/list1"/>
    <dgm:cxn modelId="{E9CACED8-1537-4609-AB93-7A4010A4C8DE}" type="presOf" srcId="{EA4B9B05-CDB4-4E56-BFD2-988E55BF5C04}" destId="{D703BC44-CA8D-4090-A52A-66FB8278E8B0}" srcOrd="0" destOrd="0" presId="urn:microsoft.com/office/officeart/2005/8/layout/list1"/>
    <dgm:cxn modelId="{EA7921E1-0B5C-42BF-AAE7-16D38B790115}" type="presOf" srcId="{947C9B15-19CE-4181-B788-E00FC083F88C}" destId="{7D4568EF-D00B-40AD-9832-0D9DA506E57B}" srcOrd="0" destOrd="0" presId="urn:microsoft.com/office/officeart/2005/8/layout/list1"/>
    <dgm:cxn modelId="{F68BCC77-4A63-4F99-919C-1AA4BD420C1B}" type="presParOf" srcId="{1E936049-2D7D-4E7F-A1BB-47D1625AF009}" destId="{3ADEAA3B-0C1A-43A0-B09B-AE9C65FDFC86}" srcOrd="0" destOrd="0" presId="urn:microsoft.com/office/officeart/2005/8/layout/list1"/>
    <dgm:cxn modelId="{4182859E-1368-41E8-B8B0-8937040DCA2B}" type="presParOf" srcId="{3ADEAA3B-0C1A-43A0-B09B-AE9C65FDFC86}" destId="{7D4568EF-D00B-40AD-9832-0D9DA506E57B}" srcOrd="0" destOrd="0" presId="urn:microsoft.com/office/officeart/2005/8/layout/list1"/>
    <dgm:cxn modelId="{C6190D9C-4843-4171-BFC6-C235A03A9DF7}" type="presParOf" srcId="{3ADEAA3B-0C1A-43A0-B09B-AE9C65FDFC86}" destId="{6B61BDD0-664A-4143-BA05-8D9E89F4BAE9}" srcOrd="1" destOrd="0" presId="urn:microsoft.com/office/officeart/2005/8/layout/list1"/>
    <dgm:cxn modelId="{C7CB1CE3-8688-466B-9B8F-69C7BB2CDB0C}" type="presParOf" srcId="{1E936049-2D7D-4E7F-A1BB-47D1625AF009}" destId="{92A9D55D-7865-45A9-906A-E33455924929}" srcOrd="1" destOrd="0" presId="urn:microsoft.com/office/officeart/2005/8/layout/list1"/>
    <dgm:cxn modelId="{B3205B5F-6486-4731-949C-AA407429D2EA}" type="presParOf" srcId="{1E936049-2D7D-4E7F-A1BB-47D1625AF009}" destId="{D703BC44-CA8D-4090-A52A-66FB8278E8B0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B1E04057-DAB4-4644-A599-C943D8E847D7}" type="doc">
      <dgm:prSet loTypeId="urn:microsoft.com/office/officeart/2005/8/layout/list1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947C9B15-19CE-4181-B788-E00FC083F88C}">
      <dgm:prSet/>
      <dgm:spPr/>
      <dgm:t>
        <a:bodyPr/>
        <a:lstStyle/>
        <a:p>
          <a:r>
            <a:rPr lang="pt-BR" dirty="0"/>
            <a:t>Verbos:</a:t>
          </a:r>
          <a:endParaRPr lang="en-US" dirty="0"/>
        </a:p>
      </dgm:t>
    </dgm:pt>
    <dgm:pt modelId="{86F74B7C-987D-4C50-B369-7DCEB555744F}" type="parTrans" cxnId="{6F7B761B-AB75-4EFD-B74A-8A0A2D84C48F}">
      <dgm:prSet/>
      <dgm:spPr/>
      <dgm:t>
        <a:bodyPr/>
        <a:lstStyle/>
        <a:p>
          <a:endParaRPr lang="en-US"/>
        </a:p>
      </dgm:t>
    </dgm:pt>
    <dgm:pt modelId="{45386492-B30B-45A0-A563-9E8336D20692}" type="sibTrans" cxnId="{6F7B761B-AB75-4EFD-B74A-8A0A2D84C48F}">
      <dgm:prSet/>
      <dgm:spPr/>
      <dgm:t>
        <a:bodyPr/>
        <a:lstStyle/>
        <a:p>
          <a:endParaRPr lang="en-US"/>
        </a:p>
      </dgm:t>
    </dgm:pt>
    <dgm:pt modelId="{EA4B9B05-CDB4-4E56-BFD2-988E55BF5C04}">
      <dgm:prSet/>
      <dgm:spPr/>
      <dgm:t>
        <a:bodyPr/>
        <a:lstStyle/>
        <a:p>
          <a:pPr>
            <a:buNone/>
          </a:pPr>
          <a:r>
            <a:rPr lang="en-US" dirty="0" err="1"/>
            <a:t>summarise</a:t>
          </a:r>
          <a:r>
            <a:rPr lang="pt-BR" dirty="0"/>
            <a:t>()</a:t>
          </a:r>
          <a:endParaRPr lang="en-US" dirty="0"/>
        </a:p>
      </dgm:t>
    </dgm:pt>
    <dgm:pt modelId="{7C125901-AC2E-4BD0-A6A5-445956F3AF04}" type="parTrans" cxnId="{FE20E561-B9DB-479E-935D-87C28D40A339}">
      <dgm:prSet/>
      <dgm:spPr/>
      <dgm:t>
        <a:bodyPr/>
        <a:lstStyle/>
        <a:p>
          <a:endParaRPr lang="en-US"/>
        </a:p>
      </dgm:t>
    </dgm:pt>
    <dgm:pt modelId="{AAFD95B4-ACCA-4C9E-BC28-1F41E4A07765}" type="sibTrans" cxnId="{FE20E561-B9DB-479E-935D-87C28D40A339}">
      <dgm:prSet/>
      <dgm:spPr/>
      <dgm:t>
        <a:bodyPr/>
        <a:lstStyle/>
        <a:p>
          <a:endParaRPr lang="en-US"/>
        </a:p>
      </dgm:t>
    </dgm:pt>
    <dgm:pt modelId="{83168801-C730-44FC-BA69-1AE8EEBFBEF3}">
      <dgm:prSet/>
      <dgm:spPr/>
      <dgm:t>
        <a:bodyPr/>
        <a:lstStyle/>
        <a:p>
          <a:pPr>
            <a:buNone/>
          </a:pPr>
          <a:r>
            <a:rPr lang="pt-BR" dirty="0" err="1"/>
            <a:t>summarise</a:t>
          </a:r>
          <a:r>
            <a:rPr lang="pt-BR" dirty="0"/>
            <a:t>_*()</a:t>
          </a:r>
          <a:endParaRPr lang="en-US" dirty="0"/>
        </a:p>
      </dgm:t>
    </dgm:pt>
    <dgm:pt modelId="{872EFB1E-8130-4FF7-B7BF-69BCA1603F1D}" type="parTrans" cxnId="{523FD1DB-A111-443A-8682-BBFFD42800FF}">
      <dgm:prSet/>
      <dgm:spPr/>
      <dgm:t>
        <a:bodyPr/>
        <a:lstStyle/>
        <a:p>
          <a:endParaRPr lang="en-US"/>
        </a:p>
      </dgm:t>
    </dgm:pt>
    <dgm:pt modelId="{347F07F1-DA41-416F-9929-2AAC74E3781B}" type="sibTrans" cxnId="{523FD1DB-A111-443A-8682-BBFFD42800FF}">
      <dgm:prSet/>
      <dgm:spPr/>
      <dgm:t>
        <a:bodyPr/>
        <a:lstStyle/>
        <a:p>
          <a:endParaRPr lang="en-US"/>
        </a:p>
      </dgm:t>
    </dgm:pt>
    <dgm:pt modelId="{1E936049-2D7D-4E7F-A1BB-47D1625AF009}" type="pres">
      <dgm:prSet presAssocID="{B1E04057-DAB4-4644-A599-C943D8E847D7}" presName="linear" presStyleCnt="0">
        <dgm:presLayoutVars>
          <dgm:dir/>
          <dgm:animLvl val="lvl"/>
          <dgm:resizeHandles val="exact"/>
        </dgm:presLayoutVars>
      </dgm:prSet>
      <dgm:spPr/>
    </dgm:pt>
    <dgm:pt modelId="{3ADEAA3B-0C1A-43A0-B09B-AE9C65FDFC86}" type="pres">
      <dgm:prSet presAssocID="{947C9B15-19CE-4181-B788-E00FC083F88C}" presName="parentLin" presStyleCnt="0"/>
      <dgm:spPr/>
    </dgm:pt>
    <dgm:pt modelId="{7D4568EF-D00B-40AD-9832-0D9DA506E57B}" type="pres">
      <dgm:prSet presAssocID="{947C9B15-19CE-4181-B788-E00FC083F88C}" presName="parentLeftMargin" presStyleLbl="node1" presStyleIdx="0" presStyleCnt="1"/>
      <dgm:spPr/>
    </dgm:pt>
    <dgm:pt modelId="{6B61BDD0-664A-4143-BA05-8D9E89F4BAE9}" type="pres">
      <dgm:prSet presAssocID="{947C9B15-19CE-4181-B788-E00FC083F88C}" presName="parentText" presStyleLbl="node1" presStyleIdx="0" presStyleCnt="1" custScaleY="81761">
        <dgm:presLayoutVars>
          <dgm:chMax val="0"/>
          <dgm:bulletEnabled val="1"/>
        </dgm:presLayoutVars>
      </dgm:prSet>
      <dgm:spPr/>
    </dgm:pt>
    <dgm:pt modelId="{92A9D55D-7865-45A9-906A-E33455924929}" type="pres">
      <dgm:prSet presAssocID="{947C9B15-19CE-4181-B788-E00FC083F88C}" presName="negativeSpace" presStyleCnt="0"/>
      <dgm:spPr/>
    </dgm:pt>
    <dgm:pt modelId="{D703BC44-CA8D-4090-A52A-66FB8278E8B0}" type="pres">
      <dgm:prSet presAssocID="{947C9B15-19CE-4181-B788-E00FC083F88C}" presName="childText" presStyleLbl="conFgAcc1" presStyleIdx="0" presStyleCnt="1" custScaleY="84906">
        <dgm:presLayoutVars>
          <dgm:bulletEnabled val="1"/>
        </dgm:presLayoutVars>
      </dgm:prSet>
      <dgm:spPr/>
    </dgm:pt>
  </dgm:ptLst>
  <dgm:cxnLst>
    <dgm:cxn modelId="{6F7B761B-AB75-4EFD-B74A-8A0A2D84C48F}" srcId="{B1E04057-DAB4-4644-A599-C943D8E847D7}" destId="{947C9B15-19CE-4181-B788-E00FC083F88C}" srcOrd="0" destOrd="0" parTransId="{86F74B7C-987D-4C50-B369-7DCEB555744F}" sibTransId="{45386492-B30B-45A0-A563-9E8336D20692}"/>
    <dgm:cxn modelId="{FE20E561-B9DB-479E-935D-87C28D40A339}" srcId="{947C9B15-19CE-4181-B788-E00FC083F88C}" destId="{EA4B9B05-CDB4-4E56-BFD2-988E55BF5C04}" srcOrd="0" destOrd="0" parTransId="{7C125901-AC2E-4BD0-A6A5-445956F3AF04}" sibTransId="{AAFD95B4-ACCA-4C9E-BC28-1F41E4A07765}"/>
    <dgm:cxn modelId="{496BC171-A3BC-4E7B-AA54-871FF03D4A8A}" type="presOf" srcId="{83168801-C730-44FC-BA69-1AE8EEBFBEF3}" destId="{D703BC44-CA8D-4090-A52A-66FB8278E8B0}" srcOrd="0" destOrd="1" presId="urn:microsoft.com/office/officeart/2005/8/layout/list1"/>
    <dgm:cxn modelId="{E8D9CAC1-7951-4162-A214-E02B1151BA31}" type="presOf" srcId="{947C9B15-19CE-4181-B788-E00FC083F88C}" destId="{6B61BDD0-664A-4143-BA05-8D9E89F4BAE9}" srcOrd="1" destOrd="0" presId="urn:microsoft.com/office/officeart/2005/8/layout/list1"/>
    <dgm:cxn modelId="{FA06F3C2-34BE-4D21-ADC5-8C3F082DB20A}" type="presOf" srcId="{B1E04057-DAB4-4644-A599-C943D8E847D7}" destId="{1E936049-2D7D-4E7F-A1BB-47D1625AF009}" srcOrd="0" destOrd="0" presId="urn:microsoft.com/office/officeart/2005/8/layout/list1"/>
    <dgm:cxn modelId="{E9CACED8-1537-4609-AB93-7A4010A4C8DE}" type="presOf" srcId="{EA4B9B05-CDB4-4E56-BFD2-988E55BF5C04}" destId="{D703BC44-CA8D-4090-A52A-66FB8278E8B0}" srcOrd="0" destOrd="0" presId="urn:microsoft.com/office/officeart/2005/8/layout/list1"/>
    <dgm:cxn modelId="{523FD1DB-A111-443A-8682-BBFFD42800FF}" srcId="{947C9B15-19CE-4181-B788-E00FC083F88C}" destId="{83168801-C730-44FC-BA69-1AE8EEBFBEF3}" srcOrd="1" destOrd="0" parTransId="{872EFB1E-8130-4FF7-B7BF-69BCA1603F1D}" sibTransId="{347F07F1-DA41-416F-9929-2AAC74E3781B}"/>
    <dgm:cxn modelId="{EA7921E1-0B5C-42BF-AAE7-16D38B790115}" type="presOf" srcId="{947C9B15-19CE-4181-B788-E00FC083F88C}" destId="{7D4568EF-D00B-40AD-9832-0D9DA506E57B}" srcOrd="0" destOrd="0" presId="urn:microsoft.com/office/officeart/2005/8/layout/list1"/>
    <dgm:cxn modelId="{F68BCC77-4A63-4F99-919C-1AA4BD420C1B}" type="presParOf" srcId="{1E936049-2D7D-4E7F-A1BB-47D1625AF009}" destId="{3ADEAA3B-0C1A-43A0-B09B-AE9C65FDFC86}" srcOrd="0" destOrd="0" presId="urn:microsoft.com/office/officeart/2005/8/layout/list1"/>
    <dgm:cxn modelId="{4182859E-1368-41E8-B8B0-8937040DCA2B}" type="presParOf" srcId="{3ADEAA3B-0C1A-43A0-B09B-AE9C65FDFC86}" destId="{7D4568EF-D00B-40AD-9832-0D9DA506E57B}" srcOrd="0" destOrd="0" presId="urn:microsoft.com/office/officeart/2005/8/layout/list1"/>
    <dgm:cxn modelId="{C6190D9C-4843-4171-BFC6-C235A03A9DF7}" type="presParOf" srcId="{3ADEAA3B-0C1A-43A0-B09B-AE9C65FDFC86}" destId="{6B61BDD0-664A-4143-BA05-8D9E89F4BAE9}" srcOrd="1" destOrd="0" presId="urn:microsoft.com/office/officeart/2005/8/layout/list1"/>
    <dgm:cxn modelId="{C7CB1CE3-8688-466B-9B8F-69C7BB2CDB0C}" type="presParOf" srcId="{1E936049-2D7D-4E7F-A1BB-47D1625AF009}" destId="{92A9D55D-7865-45A9-906A-E33455924929}" srcOrd="1" destOrd="0" presId="urn:microsoft.com/office/officeart/2005/8/layout/list1"/>
    <dgm:cxn modelId="{B3205B5F-6486-4731-949C-AA407429D2EA}" type="presParOf" srcId="{1E936049-2D7D-4E7F-A1BB-47D1625AF009}" destId="{D703BC44-CA8D-4090-A52A-66FB8278E8B0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BA219757-B431-4E8C-AF6C-FF1390D54C5D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A2CC957-4B0F-43C4-8DA5-4435D48C9045}">
      <dgm:prSet/>
      <dgm:spPr>
        <a:solidFill>
          <a:srgbClr val="03203D"/>
        </a:solidFill>
        <a:ln>
          <a:solidFill>
            <a:srgbClr val="03203D"/>
          </a:solidFill>
        </a:ln>
      </dgm:spPr>
      <dgm:t>
        <a:bodyPr/>
        <a:lstStyle/>
        <a:p>
          <a:r>
            <a:rPr lang="pt-BR" dirty="0"/>
            <a:t>Função:</a:t>
          </a:r>
          <a:endParaRPr lang="en-US" dirty="0"/>
        </a:p>
      </dgm:t>
    </dgm:pt>
    <dgm:pt modelId="{7317FA13-0AF2-4C53-8508-CAEE0C0116C9}" type="parTrans" cxnId="{527BDFC9-FE9B-4999-9A6D-52F21AB03C1B}">
      <dgm:prSet/>
      <dgm:spPr/>
      <dgm:t>
        <a:bodyPr/>
        <a:lstStyle/>
        <a:p>
          <a:endParaRPr lang="en-US"/>
        </a:p>
      </dgm:t>
    </dgm:pt>
    <dgm:pt modelId="{2437B65F-190C-4C6D-9F2E-31776E2805F4}" type="sibTrans" cxnId="{527BDFC9-FE9B-4999-9A6D-52F21AB03C1B}">
      <dgm:prSet/>
      <dgm:spPr/>
      <dgm:t>
        <a:bodyPr/>
        <a:lstStyle/>
        <a:p>
          <a:endParaRPr lang="en-US"/>
        </a:p>
      </dgm:t>
    </dgm:pt>
    <dgm:pt modelId="{8CAAB6C0-E9A1-4AE8-B9BD-3F362B3ECC9E}">
      <dgm:prSet custT="1"/>
      <dgm:spPr>
        <a:ln>
          <a:solidFill>
            <a:srgbClr val="03203D"/>
          </a:solidFill>
        </a:ln>
      </dgm:spPr>
      <dgm:t>
        <a:bodyPr/>
        <a:lstStyle/>
        <a:p>
          <a:pPr>
            <a:buNone/>
          </a:pPr>
          <a:r>
            <a:rPr lang="pt-BR" sz="3600" dirty="0" err="1">
              <a:solidFill>
                <a:srgbClr val="03203D"/>
              </a:solidFill>
            </a:rPr>
            <a:t>geom_point</a:t>
          </a:r>
          <a:r>
            <a:rPr lang="pt-BR" sz="3600" dirty="0">
              <a:solidFill>
                <a:srgbClr val="03203D"/>
              </a:solidFill>
            </a:rPr>
            <a:t>()</a:t>
          </a:r>
          <a:endParaRPr lang="en-US" sz="3600" dirty="0">
            <a:solidFill>
              <a:srgbClr val="03203D"/>
            </a:solidFill>
          </a:endParaRPr>
        </a:p>
      </dgm:t>
    </dgm:pt>
    <dgm:pt modelId="{D03FC4D0-DB80-460B-B4DE-0DEEEDA61949}" type="parTrans" cxnId="{5AB7EA7F-1E41-45C9-97E7-EA9EABCEFE6D}">
      <dgm:prSet/>
      <dgm:spPr/>
      <dgm:t>
        <a:bodyPr/>
        <a:lstStyle/>
        <a:p>
          <a:endParaRPr lang="en-US"/>
        </a:p>
      </dgm:t>
    </dgm:pt>
    <dgm:pt modelId="{49148AB3-0AD5-4A3A-BD63-6A062D28B4A9}" type="sibTrans" cxnId="{5AB7EA7F-1E41-45C9-97E7-EA9EABCEFE6D}">
      <dgm:prSet/>
      <dgm:spPr/>
      <dgm:t>
        <a:bodyPr/>
        <a:lstStyle/>
        <a:p>
          <a:endParaRPr lang="en-US"/>
        </a:p>
      </dgm:t>
    </dgm:pt>
    <dgm:pt modelId="{7D5F8D80-E964-4603-83E0-AD404AD4D965}">
      <dgm:prSet/>
      <dgm:spPr>
        <a:solidFill>
          <a:srgbClr val="03203D"/>
        </a:solidFill>
        <a:ln>
          <a:solidFill>
            <a:srgbClr val="03203D"/>
          </a:solidFill>
        </a:ln>
      </dgm:spPr>
      <dgm:t>
        <a:bodyPr/>
        <a:lstStyle/>
        <a:p>
          <a:r>
            <a:rPr lang="pt-BR" dirty="0"/>
            <a:t>Argumentos estéticos:</a:t>
          </a:r>
          <a:endParaRPr lang="en-US" dirty="0"/>
        </a:p>
      </dgm:t>
    </dgm:pt>
    <dgm:pt modelId="{6476D8E2-3F19-45B4-851B-2A3996C41C6B}" type="parTrans" cxnId="{A11A74C4-62D5-49C5-9ECC-817F0E42DFF7}">
      <dgm:prSet/>
      <dgm:spPr/>
      <dgm:t>
        <a:bodyPr/>
        <a:lstStyle/>
        <a:p>
          <a:endParaRPr lang="en-US"/>
        </a:p>
      </dgm:t>
    </dgm:pt>
    <dgm:pt modelId="{C2BF54F9-5567-4915-BBE9-A0C6BBEE75C1}" type="sibTrans" cxnId="{A11A74C4-62D5-49C5-9ECC-817F0E42DFF7}">
      <dgm:prSet/>
      <dgm:spPr/>
      <dgm:t>
        <a:bodyPr/>
        <a:lstStyle/>
        <a:p>
          <a:endParaRPr lang="en-US"/>
        </a:p>
      </dgm:t>
    </dgm:pt>
    <dgm:pt modelId="{3AC28858-108F-4421-83C5-2176A4FA060D}">
      <dgm:prSet custT="1"/>
      <dgm:spPr>
        <a:ln>
          <a:solidFill>
            <a:srgbClr val="03203D"/>
          </a:solidFill>
        </a:ln>
      </dgm:spPr>
      <dgm:t>
        <a:bodyPr/>
        <a:lstStyle/>
        <a:p>
          <a:pPr>
            <a:buNone/>
          </a:pPr>
          <a:r>
            <a:rPr lang="en-US" sz="3600" b="1" dirty="0">
              <a:solidFill>
                <a:srgbClr val="03203D"/>
              </a:solidFill>
            </a:rPr>
            <a:t>x</a:t>
          </a:r>
          <a:r>
            <a:rPr lang="en-US" sz="3600" dirty="0">
              <a:solidFill>
                <a:srgbClr val="03203D"/>
              </a:solidFill>
            </a:rPr>
            <a:t>,</a:t>
          </a:r>
          <a:r>
            <a:rPr lang="en-US" sz="3600" b="1" dirty="0">
              <a:solidFill>
                <a:srgbClr val="03203D"/>
              </a:solidFill>
            </a:rPr>
            <a:t> y</a:t>
          </a:r>
          <a:r>
            <a:rPr lang="en-US" sz="3600" dirty="0">
              <a:solidFill>
                <a:srgbClr val="03203D"/>
              </a:solidFill>
            </a:rPr>
            <a:t>, alpha, </a:t>
          </a:r>
          <a:r>
            <a:rPr lang="en-US" sz="3600" dirty="0" err="1">
              <a:solidFill>
                <a:srgbClr val="03203D"/>
              </a:solidFill>
            </a:rPr>
            <a:t>colour</a:t>
          </a:r>
          <a:r>
            <a:rPr lang="en-US" sz="3600" dirty="0">
              <a:solidFill>
                <a:srgbClr val="03203D"/>
              </a:solidFill>
            </a:rPr>
            <a:t>, fill, group, shape, size, stroke</a:t>
          </a:r>
        </a:p>
      </dgm:t>
    </dgm:pt>
    <dgm:pt modelId="{1E81D583-B7F2-4B1B-8F23-16487E8B9FE6}" type="parTrans" cxnId="{EC49AC59-EB85-46F4-977C-08D7A2ADBF74}">
      <dgm:prSet/>
      <dgm:spPr/>
      <dgm:t>
        <a:bodyPr/>
        <a:lstStyle/>
        <a:p>
          <a:endParaRPr lang="en-US"/>
        </a:p>
      </dgm:t>
    </dgm:pt>
    <dgm:pt modelId="{33E03170-E73D-4B55-9A6E-A22CF3A0399D}" type="sibTrans" cxnId="{EC49AC59-EB85-46F4-977C-08D7A2ADBF74}">
      <dgm:prSet/>
      <dgm:spPr/>
      <dgm:t>
        <a:bodyPr/>
        <a:lstStyle/>
        <a:p>
          <a:endParaRPr lang="en-US"/>
        </a:p>
      </dgm:t>
    </dgm:pt>
    <dgm:pt modelId="{6073585B-51DD-4A19-B16E-D32C29F6D644}">
      <dgm:prSet custT="1"/>
      <dgm:spPr>
        <a:ln>
          <a:solidFill>
            <a:srgbClr val="03203D"/>
          </a:solidFill>
        </a:ln>
      </dgm:spPr>
      <dgm:t>
        <a:bodyPr/>
        <a:lstStyle/>
        <a:p>
          <a:pPr>
            <a:buNone/>
          </a:pPr>
          <a:endParaRPr lang="en-US" sz="3000" dirty="0"/>
        </a:p>
      </dgm:t>
    </dgm:pt>
    <dgm:pt modelId="{A9272835-ED9D-4612-8C34-EF27925729D0}" type="parTrans" cxnId="{06693BE9-F609-4110-830B-041A266A4437}">
      <dgm:prSet/>
      <dgm:spPr/>
      <dgm:t>
        <a:bodyPr/>
        <a:lstStyle/>
        <a:p>
          <a:endParaRPr lang="en-US"/>
        </a:p>
      </dgm:t>
    </dgm:pt>
    <dgm:pt modelId="{D54D8B7C-8CBD-4516-8463-4A1E692FC4B7}" type="sibTrans" cxnId="{06693BE9-F609-4110-830B-041A266A4437}">
      <dgm:prSet/>
      <dgm:spPr/>
      <dgm:t>
        <a:bodyPr/>
        <a:lstStyle/>
        <a:p>
          <a:endParaRPr lang="en-US"/>
        </a:p>
      </dgm:t>
    </dgm:pt>
    <dgm:pt modelId="{47CF8602-6F3F-41D4-BA40-CF8478D36A17}">
      <dgm:prSet custT="1"/>
      <dgm:spPr>
        <a:ln>
          <a:solidFill>
            <a:srgbClr val="03203D"/>
          </a:solidFill>
        </a:ln>
      </dgm:spPr>
      <dgm:t>
        <a:bodyPr/>
        <a:lstStyle/>
        <a:p>
          <a:pPr>
            <a:buNone/>
          </a:pPr>
          <a:endParaRPr lang="en-US" sz="3000" dirty="0"/>
        </a:p>
      </dgm:t>
    </dgm:pt>
    <dgm:pt modelId="{D2B72F1C-89F9-4247-8E32-72CE76766A2D}" type="parTrans" cxnId="{00ECF123-DAFA-4B5D-AC59-4FD824257D97}">
      <dgm:prSet/>
      <dgm:spPr/>
      <dgm:t>
        <a:bodyPr/>
        <a:lstStyle/>
        <a:p>
          <a:endParaRPr lang="en-US"/>
        </a:p>
      </dgm:t>
    </dgm:pt>
    <dgm:pt modelId="{4E4E8B9F-E28C-49B7-8B37-FD4EDF62B876}" type="sibTrans" cxnId="{00ECF123-DAFA-4B5D-AC59-4FD824257D97}">
      <dgm:prSet/>
      <dgm:spPr/>
      <dgm:t>
        <a:bodyPr/>
        <a:lstStyle/>
        <a:p>
          <a:endParaRPr lang="en-US"/>
        </a:p>
      </dgm:t>
    </dgm:pt>
    <dgm:pt modelId="{781C5DB6-1017-481C-8CBA-15BD2FDE0867}" type="pres">
      <dgm:prSet presAssocID="{BA219757-B431-4E8C-AF6C-FF1390D54C5D}" presName="linear" presStyleCnt="0">
        <dgm:presLayoutVars>
          <dgm:dir/>
          <dgm:animLvl val="lvl"/>
          <dgm:resizeHandles val="exact"/>
        </dgm:presLayoutVars>
      </dgm:prSet>
      <dgm:spPr/>
    </dgm:pt>
    <dgm:pt modelId="{2230CA8C-7D06-4940-B1CA-4DC4931B61A4}" type="pres">
      <dgm:prSet presAssocID="{AA2CC957-4B0F-43C4-8DA5-4435D48C9045}" presName="parentLin" presStyleCnt="0"/>
      <dgm:spPr/>
    </dgm:pt>
    <dgm:pt modelId="{44800A2D-AA98-40E3-BEE6-8B641AFFEA16}" type="pres">
      <dgm:prSet presAssocID="{AA2CC957-4B0F-43C4-8DA5-4435D48C9045}" presName="parentLeftMargin" presStyleLbl="node1" presStyleIdx="0" presStyleCnt="2"/>
      <dgm:spPr/>
    </dgm:pt>
    <dgm:pt modelId="{5CFB5A76-E252-4E47-A50D-C1264923A85A}" type="pres">
      <dgm:prSet presAssocID="{AA2CC957-4B0F-43C4-8DA5-4435D48C9045}" presName="parentText" presStyleLbl="node1" presStyleIdx="0" presStyleCnt="2" custScaleX="76190" custScaleY="60433" custLinFactNeighborY="-33769">
        <dgm:presLayoutVars>
          <dgm:chMax val="0"/>
          <dgm:bulletEnabled val="1"/>
        </dgm:presLayoutVars>
      </dgm:prSet>
      <dgm:spPr/>
    </dgm:pt>
    <dgm:pt modelId="{7478B5E5-F63E-4C22-9941-955146BA1BCE}" type="pres">
      <dgm:prSet presAssocID="{AA2CC957-4B0F-43C4-8DA5-4435D48C9045}" presName="negativeSpace" presStyleCnt="0"/>
      <dgm:spPr/>
    </dgm:pt>
    <dgm:pt modelId="{4DC4AA04-1106-4CC7-9094-D8489C0D7B39}" type="pres">
      <dgm:prSet presAssocID="{AA2CC957-4B0F-43C4-8DA5-4435D48C9045}" presName="childText" presStyleLbl="conFgAcc1" presStyleIdx="0" presStyleCnt="2" custScaleY="71089" custLinFactY="-1202" custLinFactNeighborY="-100000">
        <dgm:presLayoutVars>
          <dgm:bulletEnabled val="1"/>
        </dgm:presLayoutVars>
      </dgm:prSet>
      <dgm:spPr/>
    </dgm:pt>
    <dgm:pt modelId="{F24BB783-4A6E-4601-A7CD-093BFA1E5E40}" type="pres">
      <dgm:prSet presAssocID="{2437B65F-190C-4C6D-9F2E-31776E2805F4}" presName="spaceBetweenRectangles" presStyleCnt="0"/>
      <dgm:spPr/>
    </dgm:pt>
    <dgm:pt modelId="{8194F803-5264-434D-8DD7-FFB5E31633EF}" type="pres">
      <dgm:prSet presAssocID="{7D5F8D80-E964-4603-83E0-AD404AD4D965}" presName="parentLin" presStyleCnt="0"/>
      <dgm:spPr/>
    </dgm:pt>
    <dgm:pt modelId="{0C5E980F-4DE4-43E1-9372-51ABF305F2F3}" type="pres">
      <dgm:prSet presAssocID="{7D5F8D80-E964-4603-83E0-AD404AD4D965}" presName="parentLeftMargin" presStyleLbl="node1" presStyleIdx="0" presStyleCnt="2"/>
      <dgm:spPr/>
    </dgm:pt>
    <dgm:pt modelId="{6296429B-356E-4D4B-9812-79622CF47EF0}" type="pres">
      <dgm:prSet presAssocID="{7D5F8D80-E964-4603-83E0-AD404AD4D965}" presName="parentText" presStyleLbl="node1" presStyleIdx="1" presStyleCnt="2" custScaleX="76190" custScaleY="60433" custLinFactNeighborY="4757">
        <dgm:presLayoutVars>
          <dgm:chMax val="0"/>
          <dgm:bulletEnabled val="1"/>
        </dgm:presLayoutVars>
      </dgm:prSet>
      <dgm:spPr/>
    </dgm:pt>
    <dgm:pt modelId="{AECF5D6F-6060-4DE3-85CE-40C242CC2B43}" type="pres">
      <dgm:prSet presAssocID="{7D5F8D80-E964-4603-83E0-AD404AD4D965}" presName="negativeSpace" presStyleCnt="0"/>
      <dgm:spPr/>
    </dgm:pt>
    <dgm:pt modelId="{14A26FB1-8317-4336-84C6-3FABCC05F3A5}" type="pres">
      <dgm:prSet presAssocID="{7D5F8D80-E964-4603-83E0-AD404AD4D965}" presName="childText" presStyleLbl="conFgAcc1" presStyleIdx="1" presStyleCnt="2" custScaleY="71089" custLinFactNeighborY="37969">
        <dgm:presLayoutVars>
          <dgm:bulletEnabled val="1"/>
        </dgm:presLayoutVars>
      </dgm:prSet>
      <dgm:spPr/>
    </dgm:pt>
  </dgm:ptLst>
  <dgm:cxnLst>
    <dgm:cxn modelId="{B5E0D815-E472-4809-96F8-325041EB84BB}" type="presOf" srcId="{BA219757-B431-4E8C-AF6C-FF1390D54C5D}" destId="{781C5DB6-1017-481C-8CBA-15BD2FDE0867}" srcOrd="0" destOrd="0" presId="urn:microsoft.com/office/officeart/2005/8/layout/list1"/>
    <dgm:cxn modelId="{E97EA31D-7C20-4C52-BE1D-9ADCE21134AC}" type="presOf" srcId="{7D5F8D80-E964-4603-83E0-AD404AD4D965}" destId="{0C5E980F-4DE4-43E1-9372-51ABF305F2F3}" srcOrd="0" destOrd="0" presId="urn:microsoft.com/office/officeart/2005/8/layout/list1"/>
    <dgm:cxn modelId="{00ECF123-DAFA-4B5D-AC59-4FD824257D97}" srcId="{AA2CC957-4B0F-43C4-8DA5-4435D48C9045}" destId="{47CF8602-6F3F-41D4-BA40-CF8478D36A17}" srcOrd="0" destOrd="0" parTransId="{D2B72F1C-89F9-4247-8E32-72CE76766A2D}" sibTransId="{4E4E8B9F-E28C-49B7-8B37-FD4EDF62B876}"/>
    <dgm:cxn modelId="{1ACE9C30-7FDD-4198-9C80-6DCCA74D9BC0}" type="presOf" srcId="{8CAAB6C0-E9A1-4AE8-B9BD-3F362B3ECC9E}" destId="{4DC4AA04-1106-4CC7-9094-D8489C0D7B39}" srcOrd="0" destOrd="1" presId="urn:microsoft.com/office/officeart/2005/8/layout/list1"/>
    <dgm:cxn modelId="{201F6D32-DCEB-42E7-A421-009B2195092B}" type="presOf" srcId="{AA2CC957-4B0F-43C4-8DA5-4435D48C9045}" destId="{44800A2D-AA98-40E3-BEE6-8B641AFFEA16}" srcOrd="0" destOrd="0" presId="urn:microsoft.com/office/officeart/2005/8/layout/list1"/>
    <dgm:cxn modelId="{66260133-6FBC-4973-BE34-CD2CFB7627C1}" type="presOf" srcId="{47CF8602-6F3F-41D4-BA40-CF8478D36A17}" destId="{4DC4AA04-1106-4CC7-9094-D8489C0D7B39}" srcOrd="0" destOrd="0" presId="urn:microsoft.com/office/officeart/2005/8/layout/list1"/>
    <dgm:cxn modelId="{9B56E870-BD15-4C16-AEAC-423F26A3A090}" type="presOf" srcId="{6073585B-51DD-4A19-B16E-D32C29F6D644}" destId="{14A26FB1-8317-4336-84C6-3FABCC05F3A5}" srcOrd="0" destOrd="0" presId="urn:microsoft.com/office/officeart/2005/8/layout/list1"/>
    <dgm:cxn modelId="{E9AD5559-8E25-4936-937B-536889958D9F}" type="presOf" srcId="{3AC28858-108F-4421-83C5-2176A4FA060D}" destId="{14A26FB1-8317-4336-84C6-3FABCC05F3A5}" srcOrd="0" destOrd="1" presId="urn:microsoft.com/office/officeart/2005/8/layout/list1"/>
    <dgm:cxn modelId="{EC49AC59-EB85-46F4-977C-08D7A2ADBF74}" srcId="{7D5F8D80-E964-4603-83E0-AD404AD4D965}" destId="{3AC28858-108F-4421-83C5-2176A4FA060D}" srcOrd="1" destOrd="0" parTransId="{1E81D583-B7F2-4B1B-8F23-16487E8B9FE6}" sibTransId="{33E03170-E73D-4B55-9A6E-A22CF3A0399D}"/>
    <dgm:cxn modelId="{DE2D2A7A-F8D9-4B7A-86EC-58146137CDB8}" type="presOf" srcId="{7D5F8D80-E964-4603-83E0-AD404AD4D965}" destId="{6296429B-356E-4D4B-9812-79622CF47EF0}" srcOrd="1" destOrd="0" presId="urn:microsoft.com/office/officeart/2005/8/layout/list1"/>
    <dgm:cxn modelId="{5AB7EA7F-1E41-45C9-97E7-EA9EABCEFE6D}" srcId="{AA2CC957-4B0F-43C4-8DA5-4435D48C9045}" destId="{8CAAB6C0-E9A1-4AE8-B9BD-3F362B3ECC9E}" srcOrd="1" destOrd="0" parTransId="{D03FC4D0-DB80-460B-B4DE-0DEEEDA61949}" sibTransId="{49148AB3-0AD5-4A3A-BD63-6A062D28B4A9}"/>
    <dgm:cxn modelId="{A11A74C4-62D5-49C5-9ECC-817F0E42DFF7}" srcId="{BA219757-B431-4E8C-AF6C-FF1390D54C5D}" destId="{7D5F8D80-E964-4603-83E0-AD404AD4D965}" srcOrd="1" destOrd="0" parTransId="{6476D8E2-3F19-45B4-851B-2A3996C41C6B}" sibTransId="{C2BF54F9-5567-4915-BBE9-A0C6BBEE75C1}"/>
    <dgm:cxn modelId="{527BDFC9-FE9B-4999-9A6D-52F21AB03C1B}" srcId="{BA219757-B431-4E8C-AF6C-FF1390D54C5D}" destId="{AA2CC957-4B0F-43C4-8DA5-4435D48C9045}" srcOrd="0" destOrd="0" parTransId="{7317FA13-0AF2-4C53-8508-CAEE0C0116C9}" sibTransId="{2437B65F-190C-4C6D-9F2E-31776E2805F4}"/>
    <dgm:cxn modelId="{C113CAE1-4068-4979-B3A3-4A245034E5E7}" type="presOf" srcId="{AA2CC957-4B0F-43C4-8DA5-4435D48C9045}" destId="{5CFB5A76-E252-4E47-A50D-C1264923A85A}" srcOrd="1" destOrd="0" presId="urn:microsoft.com/office/officeart/2005/8/layout/list1"/>
    <dgm:cxn modelId="{06693BE9-F609-4110-830B-041A266A4437}" srcId="{7D5F8D80-E964-4603-83E0-AD404AD4D965}" destId="{6073585B-51DD-4A19-B16E-D32C29F6D644}" srcOrd="0" destOrd="0" parTransId="{A9272835-ED9D-4612-8C34-EF27925729D0}" sibTransId="{D54D8B7C-8CBD-4516-8463-4A1E692FC4B7}"/>
    <dgm:cxn modelId="{222FAE1C-5581-46BE-B4B2-D2F7CFE50CEF}" type="presParOf" srcId="{781C5DB6-1017-481C-8CBA-15BD2FDE0867}" destId="{2230CA8C-7D06-4940-B1CA-4DC4931B61A4}" srcOrd="0" destOrd="0" presId="urn:microsoft.com/office/officeart/2005/8/layout/list1"/>
    <dgm:cxn modelId="{97062FE7-9B68-4616-B3FC-94B5DA188B1D}" type="presParOf" srcId="{2230CA8C-7D06-4940-B1CA-4DC4931B61A4}" destId="{44800A2D-AA98-40E3-BEE6-8B641AFFEA16}" srcOrd="0" destOrd="0" presId="urn:microsoft.com/office/officeart/2005/8/layout/list1"/>
    <dgm:cxn modelId="{BF316A5B-7A34-46BF-B43D-B3D4279051DA}" type="presParOf" srcId="{2230CA8C-7D06-4940-B1CA-4DC4931B61A4}" destId="{5CFB5A76-E252-4E47-A50D-C1264923A85A}" srcOrd="1" destOrd="0" presId="urn:microsoft.com/office/officeart/2005/8/layout/list1"/>
    <dgm:cxn modelId="{9D5239A1-3C06-48B8-B7C3-0AC5EA04AABE}" type="presParOf" srcId="{781C5DB6-1017-481C-8CBA-15BD2FDE0867}" destId="{7478B5E5-F63E-4C22-9941-955146BA1BCE}" srcOrd="1" destOrd="0" presId="urn:microsoft.com/office/officeart/2005/8/layout/list1"/>
    <dgm:cxn modelId="{FD35C8BC-F589-4C41-8266-CE23997FDDBA}" type="presParOf" srcId="{781C5DB6-1017-481C-8CBA-15BD2FDE0867}" destId="{4DC4AA04-1106-4CC7-9094-D8489C0D7B39}" srcOrd="2" destOrd="0" presId="urn:microsoft.com/office/officeart/2005/8/layout/list1"/>
    <dgm:cxn modelId="{35F6C10A-D6DC-4E26-A8FE-644035999CFE}" type="presParOf" srcId="{781C5DB6-1017-481C-8CBA-15BD2FDE0867}" destId="{F24BB783-4A6E-4601-A7CD-093BFA1E5E40}" srcOrd="3" destOrd="0" presId="urn:microsoft.com/office/officeart/2005/8/layout/list1"/>
    <dgm:cxn modelId="{61221D56-201C-45A1-9097-F7BA6C9075E8}" type="presParOf" srcId="{781C5DB6-1017-481C-8CBA-15BD2FDE0867}" destId="{8194F803-5264-434D-8DD7-FFB5E31633EF}" srcOrd="4" destOrd="0" presId="urn:microsoft.com/office/officeart/2005/8/layout/list1"/>
    <dgm:cxn modelId="{BEDD0DDC-446D-4A92-A50B-DD9345469C04}" type="presParOf" srcId="{8194F803-5264-434D-8DD7-FFB5E31633EF}" destId="{0C5E980F-4DE4-43E1-9372-51ABF305F2F3}" srcOrd="0" destOrd="0" presId="urn:microsoft.com/office/officeart/2005/8/layout/list1"/>
    <dgm:cxn modelId="{DD75576E-FA6E-416E-BE7B-0CCA7536112C}" type="presParOf" srcId="{8194F803-5264-434D-8DD7-FFB5E31633EF}" destId="{6296429B-356E-4D4B-9812-79622CF47EF0}" srcOrd="1" destOrd="0" presId="urn:microsoft.com/office/officeart/2005/8/layout/list1"/>
    <dgm:cxn modelId="{283647FA-331A-45BA-A946-651A315DA05C}" type="presParOf" srcId="{781C5DB6-1017-481C-8CBA-15BD2FDE0867}" destId="{AECF5D6F-6060-4DE3-85CE-40C242CC2B43}" srcOrd="5" destOrd="0" presId="urn:microsoft.com/office/officeart/2005/8/layout/list1"/>
    <dgm:cxn modelId="{CAFF9ABB-A812-45B0-8107-783F6EFA4850}" type="presParOf" srcId="{781C5DB6-1017-481C-8CBA-15BD2FDE0867}" destId="{14A26FB1-8317-4336-84C6-3FABCC05F3A5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BA219757-B431-4E8C-AF6C-FF1390D54C5D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A2CC957-4B0F-43C4-8DA5-4435D48C9045}">
      <dgm:prSet/>
      <dgm:spPr>
        <a:solidFill>
          <a:srgbClr val="03203D"/>
        </a:solidFill>
        <a:ln>
          <a:solidFill>
            <a:srgbClr val="03203D"/>
          </a:solidFill>
        </a:ln>
      </dgm:spPr>
      <dgm:t>
        <a:bodyPr/>
        <a:lstStyle/>
        <a:p>
          <a:r>
            <a:rPr lang="pt-BR" dirty="0"/>
            <a:t>Função:</a:t>
          </a:r>
          <a:endParaRPr lang="en-US" dirty="0"/>
        </a:p>
      </dgm:t>
    </dgm:pt>
    <dgm:pt modelId="{7317FA13-0AF2-4C53-8508-CAEE0C0116C9}" type="parTrans" cxnId="{527BDFC9-FE9B-4999-9A6D-52F21AB03C1B}">
      <dgm:prSet/>
      <dgm:spPr/>
      <dgm:t>
        <a:bodyPr/>
        <a:lstStyle/>
        <a:p>
          <a:endParaRPr lang="en-US"/>
        </a:p>
      </dgm:t>
    </dgm:pt>
    <dgm:pt modelId="{2437B65F-190C-4C6D-9F2E-31776E2805F4}" type="sibTrans" cxnId="{527BDFC9-FE9B-4999-9A6D-52F21AB03C1B}">
      <dgm:prSet/>
      <dgm:spPr/>
      <dgm:t>
        <a:bodyPr/>
        <a:lstStyle/>
        <a:p>
          <a:endParaRPr lang="en-US"/>
        </a:p>
      </dgm:t>
    </dgm:pt>
    <dgm:pt modelId="{8CAAB6C0-E9A1-4AE8-B9BD-3F362B3ECC9E}">
      <dgm:prSet custT="1"/>
      <dgm:spPr>
        <a:ln>
          <a:solidFill>
            <a:srgbClr val="03203D"/>
          </a:solidFill>
        </a:ln>
      </dgm:spPr>
      <dgm:t>
        <a:bodyPr/>
        <a:lstStyle/>
        <a:p>
          <a:pPr>
            <a:buNone/>
          </a:pPr>
          <a:r>
            <a:rPr lang="pt-BR" sz="3600" dirty="0" err="1">
              <a:solidFill>
                <a:srgbClr val="03203D"/>
              </a:solidFill>
            </a:rPr>
            <a:t>geom_histogram</a:t>
          </a:r>
          <a:r>
            <a:rPr lang="pt-BR" sz="3600" dirty="0">
              <a:solidFill>
                <a:srgbClr val="03203D"/>
              </a:solidFill>
            </a:rPr>
            <a:t>()</a:t>
          </a:r>
          <a:endParaRPr lang="en-US" sz="3600" dirty="0">
            <a:solidFill>
              <a:srgbClr val="03203D"/>
            </a:solidFill>
          </a:endParaRPr>
        </a:p>
      </dgm:t>
    </dgm:pt>
    <dgm:pt modelId="{D03FC4D0-DB80-460B-B4DE-0DEEEDA61949}" type="parTrans" cxnId="{5AB7EA7F-1E41-45C9-97E7-EA9EABCEFE6D}">
      <dgm:prSet/>
      <dgm:spPr/>
      <dgm:t>
        <a:bodyPr/>
        <a:lstStyle/>
        <a:p>
          <a:endParaRPr lang="en-US"/>
        </a:p>
      </dgm:t>
    </dgm:pt>
    <dgm:pt modelId="{49148AB3-0AD5-4A3A-BD63-6A062D28B4A9}" type="sibTrans" cxnId="{5AB7EA7F-1E41-45C9-97E7-EA9EABCEFE6D}">
      <dgm:prSet/>
      <dgm:spPr/>
      <dgm:t>
        <a:bodyPr/>
        <a:lstStyle/>
        <a:p>
          <a:endParaRPr lang="en-US"/>
        </a:p>
      </dgm:t>
    </dgm:pt>
    <dgm:pt modelId="{47CF8602-6F3F-41D4-BA40-CF8478D36A17}">
      <dgm:prSet custT="1"/>
      <dgm:spPr>
        <a:ln>
          <a:solidFill>
            <a:srgbClr val="03203D"/>
          </a:solidFill>
        </a:ln>
      </dgm:spPr>
      <dgm:t>
        <a:bodyPr/>
        <a:lstStyle/>
        <a:p>
          <a:pPr>
            <a:buNone/>
          </a:pPr>
          <a:endParaRPr lang="en-US" sz="3000" dirty="0"/>
        </a:p>
      </dgm:t>
    </dgm:pt>
    <dgm:pt modelId="{D2B72F1C-89F9-4247-8E32-72CE76766A2D}" type="parTrans" cxnId="{00ECF123-DAFA-4B5D-AC59-4FD824257D97}">
      <dgm:prSet/>
      <dgm:spPr/>
      <dgm:t>
        <a:bodyPr/>
        <a:lstStyle/>
        <a:p>
          <a:endParaRPr lang="en-US"/>
        </a:p>
      </dgm:t>
    </dgm:pt>
    <dgm:pt modelId="{4E4E8B9F-E28C-49B7-8B37-FD4EDF62B876}" type="sibTrans" cxnId="{00ECF123-DAFA-4B5D-AC59-4FD824257D97}">
      <dgm:prSet/>
      <dgm:spPr/>
      <dgm:t>
        <a:bodyPr/>
        <a:lstStyle/>
        <a:p>
          <a:endParaRPr lang="en-US"/>
        </a:p>
      </dgm:t>
    </dgm:pt>
    <dgm:pt modelId="{781C5DB6-1017-481C-8CBA-15BD2FDE0867}" type="pres">
      <dgm:prSet presAssocID="{BA219757-B431-4E8C-AF6C-FF1390D54C5D}" presName="linear" presStyleCnt="0">
        <dgm:presLayoutVars>
          <dgm:dir/>
          <dgm:animLvl val="lvl"/>
          <dgm:resizeHandles val="exact"/>
        </dgm:presLayoutVars>
      </dgm:prSet>
      <dgm:spPr/>
    </dgm:pt>
    <dgm:pt modelId="{2230CA8C-7D06-4940-B1CA-4DC4931B61A4}" type="pres">
      <dgm:prSet presAssocID="{AA2CC957-4B0F-43C4-8DA5-4435D48C9045}" presName="parentLin" presStyleCnt="0"/>
      <dgm:spPr/>
    </dgm:pt>
    <dgm:pt modelId="{44800A2D-AA98-40E3-BEE6-8B641AFFEA16}" type="pres">
      <dgm:prSet presAssocID="{AA2CC957-4B0F-43C4-8DA5-4435D48C9045}" presName="parentLeftMargin" presStyleLbl="node1" presStyleIdx="0" presStyleCnt="1"/>
      <dgm:spPr/>
    </dgm:pt>
    <dgm:pt modelId="{5CFB5A76-E252-4E47-A50D-C1264923A85A}" type="pres">
      <dgm:prSet presAssocID="{AA2CC957-4B0F-43C4-8DA5-4435D48C9045}" presName="parentText" presStyleLbl="node1" presStyleIdx="0" presStyleCnt="1" custScaleX="76190" custScaleY="60433" custLinFactNeighborY="-70601">
        <dgm:presLayoutVars>
          <dgm:chMax val="0"/>
          <dgm:bulletEnabled val="1"/>
        </dgm:presLayoutVars>
      </dgm:prSet>
      <dgm:spPr/>
    </dgm:pt>
    <dgm:pt modelId="{7478B5E5-F63E-4C22-9941-955146BA1BCE}" type="pres">
      <dgm:prSet presAssocID="{AA2CC957-4B0F-43C4-8DA5-4435D48C9045}" presName="negativeSpace" presStyleCnt="0"/>
      <dgm:spPr/>
    </dgm:pt>
    <dgm:pt modelId="{4DC4AA04-1106-4CC7-9094-D8489C0D7B39}" type="pres">
      <dgm:prSet presAssocID="{AA2CC957-4B0F-43C4-8DA5-4435D48C9045}" presName="childText" presStyleLbl="conFgAcc1" presStyleIdx="0" presStyleCnt="1" custScaleY="71089" custLinFactY="-1202" custLinFactNeighborY="-100000">
        <dgm:presLayoutVars>
          <dgm:bulletEnabled val="1"/>
        </dgm:presLayoutVars>
      </dgm:prSet>
      <dgm:spPr/>
    </dgm:pt>
  </dgm:ptLst>
  <dgm:cxnLst>
    <dgm:cxn modelId="{B5E0D815-E472-4809-96F8-325041EB84BB}" type="presOf" srcId="{BA219757-B431-4E8C-AF6C-FF1390D54C5D}" destId="{781C5DB6-1017-481C-8CBA-15BD2FDE0867}" srcOrd="0" destOrd="0" presId="urn:microsoft.com/office/officeart/2005/8/layout/list1"/>
    <dgm:cxn modelId="{00ECF123-DAFA-4B5D-AC59-4FD824257D97}" srcId="{AA2CC957-4B0F-43C4-8DA5-4435D48C9045}" destId="{47CF8602-6F3F-41D4-BA40-CF8478D36A17}" srcOrd="0" destOrd="0" parTransId="{D2B72F1C-89F9-4247-8E32-72CE76766A2D}" sibTransId="{4E4E8B9F-E28C-49B7-8B37-FD4EDF62B876}"/>
    <dgm:cxn modelId="{1ACE9C30-7FDD-4198-9C80-6DCCA74D9BC0}" type="presOf" srcId="{8CAAB6C0-E9A1-4AE8-B9BD-3F362B3ECC9E}" destId="{4DC4AA04-1106-4CC7-9094-D8489C0D7B39}" srcOrd="0" destOrd="1" presId="urn:microsoft.com/office/officeart/2005/8/layout/list1"/>
    <dgm:cxn modelId="{201F6D32-DCEB-42E7-A421-009B2195092B}" type="presOf" srcId="{AA2CC957-4B0F-43C4-8DA5-4435D48C9045}" destId="{44800A2D-AA98-40E3-BEE6-8B641AFFEA16}" srcOrd="0" destOrd="0" presId="urn:microsoft.com/office/officeart/2005/8/layout/list1"/>
    <dgm:cxn modelId="{66260133-6FBC-4973-BE34-CD2CFB7627C1}" type="presOf" srcId="{47CF8602-6F3F-41D4-BA40-CF8478D36A17}" destId="{4DC4AA04-1106-4CC7-9094-D8489C0D7B39}" srcOrd="0" destOrd="0" presId="urn:microsoft.com/office/officeart/2005/8/layout/list1"/>
    <dgm:cxn modelId="{5AB7EA7F-1E41-45C9-97E7-EA9EABCEFE6D}" srcId="{AA2CC957-4B0F-43C4-8DA5-4435D48C9045}" destId="{8CAAB6C0-E9A1-4AE8-B9BD-3F362B3ECC9E}" srcOrd="1" destOrd="0" parTransId="{D03FC4D0-DB80-460B-B4DE-0DEEEDA61949}" sibTransId="{49148AB3-0AD5-4A3A-BD63-6A062D28B4A9}"/>
    <dgm:cxn modelId="{527BDFC9-FE9B-4999-9A6D-52F21AB03C1B}" srcId="{BA219757-B431-4E8C-AF6C-FF1390D54C5D}" destId="{AA2CC957-4B0F-43C4-8DA5-4435D48C9045}" srcOrd="0" destOrd="0" parTransId="{7317FA13-0AF2-4C53-8508-CAEE0C0116C9}" sibTransId="{2437B65F-190C-4C6D-9F2E-31776E2805F4}"/>
    <dgm:cxn modelId="{C113CAE1-4068-4979-B3A3-4A245034E5E7}" type="presOf" srcId="{AA2CC957-4B0F-43C4-8DA5-4435D48C9045}" destId="{5CFB5A76-E252-4E47-A50D-C1264923A85A}" srcOrd="1" destOrd="0" presId="urn:microsoft.com/office/officeart/2005/8/layout/list1"/>
    <dgm:cxn modelId="{222FAE1C-5581-46BE-B4B2-D2F7CFE50CEF}" type="presParOf" srcId="{781C5DB6-1017-481C-8CBA-15BD2FDE0867}" destId="{2230CA8C-7D06-4940-B1CA-4DC4931B61A4}" srcOrd="0" destOrd="0" presId="urn:microsoft.com/office/officeart/2005/8/layout/list1"/>
    <dgm:cxn modelId="{97062FE7-9B68-4616-B3FC-94B5DA188B1D}" type="presParOf" srcId="{2230CA8C-7D06-4940-B1CA-4DC4931B61A4}" destId="{44800A2D-AA98-40E3-BEE6-8B641AFFEA16}" srcOrd="0" destOrd="0" presId="urn:microsoft.com/office/officeart/2005/8/layout/list1"/>
    <dgm:cxn modelId="{BF316A5B-7A34-46BF-B43D-B3D4279051DA}" type="presParOf" srcId="{2230CA8C-7D06-4940-B1CA-4DC4931B61A4}" destId="{5CFB5A76-E252-4E47-A50D-C1264923A85A}" srcOrd="1" destOrd="0" presId="urn:microsoft.com/office/officeart/2005/8/layout/list1"/>
    <dgm:cxn modelId="{9D5239A1-3C06-48B8-B7C3-0AC5EA04AABE}" type="presParOf" srcId="{781C5DB6-1017-481C-8CBA-15BD2FDE0867}" destId="{7478B5E5-F63E-4C22-9941-955146BA1BCE}" srcOrd="1" destOrd="0" presId="urn:microsoft.com/office/officeart/2005/8/layout/list1"/>
    <dgm:cxn modelId="{FD35C8BC-F589-4C41-8266-CE23997FDDBA}" type="presParOf" srcId="{781C5DB6-1017-481C-8CBA-15BD2FDE0867}" destId="{4DC4AA04-1106-4CC7-9094-D8489C0D7B39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BA219757-B431-4E8C-AF6C-FF1390D54C5D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A2CC957-4B0F-43C4-8DA5-4435D48C9045}">
      <dgm:prSet/>
      <dgm:spPr>
        <a:solidFill>
          <a:srgbClr val="03203D"/>
        </a:solidFill>
        <a:ln>
          <a:solidFill>
            <a:srgbClr val="03203D"/>
          </a:solidFill>
        </a:ln>
      </dgm:spPr>
      <dgm:t>
        <a:bodyPr/>
        <a:lstStyle/>
        <a:p>
          <a:r>
            <a:rPr lang="pt-BR" dirty="0"/>
            <a:t>Função:</a:t>
          </a:r>
          <a:endParaRPr lang="en-US" dirty="0"/>
        </a:p>
      </dgm:t>
    </dgm:pt>
    <dgm:pt modelId="{7317FA13-0AF2-4C53-8508-CAEE0C0116C9}" type="parTrans" cxnId="{527BDFC9-FE9B-4999-9A6D-52F21AB03C1B}">
      <dgm:prSet/>
      <dgm:spPr/>
      <dgm:t>
        <a:bodyPr/>
        <a:lstStyle/>
        <a:p>
          <a:endParaRPr lang="en-US"/>
        </a:p>
      </dgm:t>
    </dgm:pt>
    <dgm:pt modelId="{2437B65F-190C-4C6D-9F2E-31776E2805F4}" type="sibTrans" cxnId="{527BDFC9-FE9B-4999-9A6D-52F21AB03C1B}">
      <dgm:prSet/>
      <dgm:spPr/>
      <dgm:t>
        <a:bodyPr/>
        <a:lstStyle/>
        <a:p>
          <a:endParaRPr lang="en-US"/>
        </a:p>
      </dgm:t>
    </dgm:pt>
    <dgm:pt modelId="{8CAAB6C0-E9A1-4AE8-B9BD-3F362B3ECC9E}">
      <dgm:prSet custT="1"/>
      <dgm:spPr>
        <a:ln>
          <a:solidFill>
            <a:srgbClr val="03203D"/>
          </a:solidFill>
        </a:ln>
      </dgm:spPr>
      <dgm:t>
        <a:bodyPr/>
        <a:lstStyle/>
        <a:p>
          <a:pPr>
            <a:buNone/>
          </a:pPr>
          <a:r>
            <a:rPr lang="pt-BR" sz="3600" dirty="0" err="1">
              <a:solidFill>
                <a:srgbClr val="03203D"/>
              </a:solidFill>
            </a:rPr>
            <a:t>geom_density</a:t>
          </a:r>
          <a:r>
            <a:rPr lang="pt-BR" sz="3600" dirty="0">
              <a:solidFill>
                <a:srgbClr val="03203D"/>
              </a:solidFill>
            </a:rPr>
            <a:t>()</a:t>
          </a:r>
          <a:endParaRPr lang="en-US" sz="3600" dirty="0">
            <a:solidFill>
              <a:srgbClr val="03203D"/>
            </a:solidFill>
          </a:endParaRPr>
        </a:p>
      </dgm:t>
    </dgm:pt>
    <dgm:pt modelId="{D03FC4D0-DB80-460B-B4DE-0DEEEDA61949}" type="parTrans" cxnId="{5AB7EA7F-1E41-45C9-97E7-EA9EABCEFE6D}">
      <dgm:prSet/>
      <dgm:spPr/>
      <dgm:t>
        <a:bodyPr/>
        <a:lstStyle/>
        <a:p>
          <a:endParaRPr lang="en-US"/>
        </a:p>
      </dgm:t>
    </dgm:pt>
    <dgm:pt modelId="{49148AB3-0AD5-4A3A-BD63-6A062D28B4A9}" type="sibTrans" cxnId="{5AB7EA7F-1E41-45C9-97E7-EA9EABCEFE6D}">
      <dgm:prSet/>
      <dgm:spPr/>
      <dgm:t>
        <a:bodyPr/>
        <a:lstStyle/>
        <a:p>
          <a:endParaRPr lang="en-US"/>
        </a:p>
      </dgm:t>
    </dgm:pt>
    <dgm:pt modelId="{7D5F8D80-E964-4603-83E0-AD404AD4D965}">
      <dgm:prSet/>
      <dgm:spPr>
        <a:solidFill>
          <a:srgbClr val="03203D"/>
        </a:solidFill>
        <a:ln>
          <a:solidFill>
            <a:srgbClr val="03203D"/>
          </a:solidFill>
        </a:ln>
      </dgm:spPr>
      <dgm:t>
        <a:bodyPr/>
        <a:lstStyle/>
        <a:p>
          <a:r>
            <a:rPr lang="pt-BR" dirty="0"/>
            <a:t>Argumentos estéticos:</a:t>
          </a:r>
          <a:endParaRPr lang="en-US" dirty="0"/>
        </a:p>
      </dgm:t>
    </dgm:pt>
    <dgm:pt modelId="{6476D8E2-3F19-45B4-851B-2A3996C41C6B}" type="parTrans" cxnId="{A11A74C4-62D5-49C5-9ECC-817F0E42DFF7}">
      <dgm:prSet/>
      <dgm:spPr/>
      <dgm:t>
        <a:bodyPr/>
        <a:lstStyle/>
        <a:p>
          <a:endParaRPr lang="en-US"/>
        </a:p>
      </dgm:t>
    </dgm:pt>
    <dgm:pt modelId="{C2BF54F9-5567-4915-BBE9-A0C6BBEE75C1}" type="sibTrans" cxnId="{A11A74C4-62D5-49C5-9ECC-817F0E42DFF7}">
      <dgm:prSet/>
      <dgm:spPr/>
      <dgm:t>
        <a:bodyPr/>
        <a:lstStyle/>
        <a:p>
          <a:endParaRPr lang="en-US"/>
        </a:p>
      </dgm:t>
    </dgm:pt>
    <dgm:pt modelId="{3AC28858-108F-4421-83C5-2176A4FA060D}">
      <dgm:prSet custT="1"/>
      <dgm:spPr>
        <a:ln>
          <a:solidFill>
            <a:srgbClr val="03203D"/>
          </a:solidFill>
        </a:ln>
      </dgm:spPr>
      <dgm:t>
        <a:bodyPr/>
        <a:lstStyle/>
        <a:p>
          <a:pPr>
            <a:buNone/>
          </a:pPr>
          <a:r>
            <a:rPr lang="en-US" sz="3600" b="1" dirty="0">
              <a:solidFill>
                <a:srgbClr val="03203D"/>
              </a:solidFill>
            </a:rPr>
            <a:t>x</a:t>
          </a:r>
          <a:r>
            <a:rPr lang="en-US" sz="3600" dirty="0">
              <a:solidFill>
                <a:srgbClr val="03203D"/>
              </a:solidFill>
            </a:rPr>
            <a:t>,</a:t>
          </a:r>
          <a:r>
            <a:rPr lang="en-US" sz="3600" b="1" dirty="0">
              <a:solidFill>
                <a:srgbClr val="03203D"/>
              </a:solidFill>
            </a:rPr>
            <a:t> y</a:t>
          </a:r>
          <a:r>
            <a:rPr lang="en-US" sz="3600" dirty="0">
              <a:solidFill>
                <a:srgbClr val="03203D"/>
              </a:solidFill>
            </a:rPr>
            <a:t>, alpha, </a:t>
          </a:r>
          <a:r>
            <a:rPr lang="en-US" sz="3600" dirty="0" err="1">
              <a:solidFill>
                <a:srgbClr val="03203D"/>
              </a:solidFill>
            </a:rPr>
            <a:t>colour</a:t>
          </a:r>
          <a:r>
            <a:rPr lang="en-US" sz="3600" dirty="0">
              <a:solidFill>
                <a:srgbClr val="03203D"/>
              </a:solidFill>
            </a:rPr>
            <a:t>, fill, group, </a:t>
          </a:r>
          <a:r>
            <a:rPr lang="en-US" sz="3600" dirty="0" err="1">
              <a:solidFill>
                <a:srgbClr val="03203D"/>
              </a:solidFill>
            </a:rPr>
            <a:t>linetype</a:t>
          </a:r>
          <a:r>
            <a:rPr lang="en-US" sz="3600" dirty="0">
              <a:solidFill>
                <a:srgbClr val="03203D"/>
              </a:solidFill>
            </a:rPr>
            <a:t>, size, weight</a:t>
          </a:r>
        </a:p>
      </dgm:t>
    </dgm:pt>
    <dgm:pt modelId="{1E81D583-B7F2-4B1B-8F23-16487E8B9FE6}" type="parTrans" cxnId="{EC49AC59-EB85-46F4-977C-08D7A2ADBF74}">
      <dgm:prSet/>
      <dgm:spPr/>
      <dgm:t>
        <a:bodyPr/>
        <a:lstStyle/>
        <a:p>
          <a:endParaRPr lang="en-US"/>
        </a:p>
      </dgm:t>
    </dgm:pt>
    <dgm:pt modelId="{33E03170-E73D-4B55-9A6E-A22CF3A0399D}" type="sibTrans" cxnId="{EC49AC59-EB85-46F4-977C-08D7A2ADBF74}">
      <dgm:prSet/>
      <dgm:spPr/>
      <dgm:t>
        <a:bodyPr/>
        <a:lstStyle/>
        <a:p>
          <a:endParaRPr lang="en-US"/>
        </a:p>
      </dgm:t>
    </dgm:pt>
    <dgm:pt modelId="{6073585B-51DD-4A19-B16E-D32C29F6D644}">
      <dgm:prSet custT="1"/>
      <dgm:spPr>
        <a:ln>
          <a:solidFill>
            <a:srgbClr val="03203D"/>
          </a:solidFill>
        </a:ln>
      </dgm:spPr>
      <dgm:t>
        <a:bodyPr/>
        <a:lstStyle/>
        <a:p>
          <a:pPr>
            <a:buNone/>
          </a:pPr>
          <a:endParaRPr lang="en-US" sz="3000" dirty="0"/>
        </a:p>
      </dgm:t>
    </dgm:pt>
    <dgm:pt modelId="{A9272835-ED9D-4612-8C34-EF27925729D0}" type="parTrans" cxnId="{06693BE9-F609-4110-830B-041A266A4437}">
      <dgm:prSet/>
      <dgm:spPr/>
      <dgm:t>
        <a:bodyPr/>
        <a:lstStyle/>
        <a:p>
          <a:endParaRPr lang="en-US"/>
        </a:p>
      </dgm:t>
    </dgm:pt>
    <dgm:pt modelId="{D54D8B7C-8CBD-4516-8463-4A1E692FC4B7}" type="sibTrans" cxnId="{06693BE9-F609-4110-830B-041A266A4437}">
      <dgm:prSet/>
      <dgm:spPr/>
      <dgm:t>
        <a:bodyPr/>
        <a:lstStyle/>
        <a:p>
          <a:endParaRPr lang="en-US"/>
        </a:p>
      </dgm:t>
    </dgm:pt>
    <dgm:pt modelId="{47CF8602-6F3F-41D4-BA40-CF8478D36A17}">
      <dgm:prSet custT="1"/>
      <dgm:spPr>
        <a:ln>
          <a:solidFill>
            <a:srgbClr val="03203D"/>
          </a:solidFill>
        </a:ln>
      </dgm:spPr>
      <dgm:t>
        <a:bodyPr/>
        <a:lstStyle/>
        <a:p>
          <a:pPr>
            <a:buNone/>
          </a:pPr>
          <a:endParaRPr lang="en-US" sz="3000" dirty="0"/>
        </a:p>
      </dgm:t>
    </dgm:pt>
    <dgm:pt modelId="{D2B72F1C-89F9-4247-8E32-72CE76766A2D}" type="parTrans" cxnId="{00ECF123-DAFA-4B5D-AC59-4FD824257D97}">
      <dgm:prSet/>
      <dgm:spPr/>
      <dgm:t>
        <a:bodyPr/>
        <a:lstStyle/>
        <a:p>
          <a:endParaRPr lang="en-US"/>
        </a:p>
      </dgm:t>
    </dgm:pt>
    <dgm:pt modelId="{4E4E8B9F-E28C-49B7-8B37-FD4EDF62B876}" type="sibTrans" cxnId="{00ECF123-DAFA-4B5D-AC59-4FD824257D97}">
      <dgm:prSet/>
      <dgm:spPr/>
      <dgm:t>
        <a:bodyPr/>
        <a:lstStyle/>
        <a:p>
          <a:endParaRPr lang="en-US"/>
        </a:p>
      </dgm:t>
    </dgm:pt>
    <dgm:pt modelId="{781C5DB6-1017-481C-8CBA-15BD2FDE0867}" type="pres">
      <dgm:prSet presAssocID="{BA219757-B431-4E8C-AF6C-FF1390D54C5D}" presName="linear" presStyleCnt="0">
        <dgm:presLayoutVars>
          <dgm:dir/>
          <dgm:animLvl val="lvl"/>
          <dgm:resizeHandles val="exact"/>
        </dgm:presLayoutVars>
      </dgm:prSet>
      <dgm:spPr/>
    </dgm:pt>
    <dgm:pt modelId="{2230CA8C-7D06-4940-B1CA-4DC4931B61A4}" type="pres">
      <dgm:prSet presAssocID="{AA2CC957-4B0F-43C4-8DA5-4435D48C9045}" presName="parentLin" presStyleCnt="0"/>
      <dgm:spPr/>
    </dgm:pt>
    <dgm:pt modelId="{44800A2D-AA98-40E3-BEE6-8B641AFFEA16}" type="pres">
      <dgm:prSet presAssocID="{AA2CC957-4B0F-43C4-8DA5-4435D48C9045}" presName="parentLeftMargin" presStyleLbl="node1" presStyleIdx="0" presStyleCnt="2"/>
      <dgm:spPr/>
    </dgm:pt>
    <dgm:pt modelId="{5CFB5A76-E252-4E47-A50D-C1264923A85A}" type="pres">
      <dgm:prSet presAssocID="{AA2CC957-4B0F-43C4-8DA5-4435D48C9045}" presName="parentText" presStyleLbl="node1" presStyleIdx="0" presStyleCnt="2" custScaleX="76190" custScaleY="60433" custLinFactNeighborY="-33769">
        <dgm:presLayoutVars>
          <dgm:chMax val="0"/>
          <dgm:bulletEnabled val="1"/>
        </dgm:presLayoutVars>
      </dgm:prSet>
      <dgm:spPr/>
    </dgm:pt>
    <dgm:pt modelId="{7478B5E5-F63E-4C22-9941-955146BA1BCE}" type="pres">
      <dgm:prSet presAssocID="{AA2CC957-4B0F-43C4-8DA5-4435D48C9045}" presName="negativeSpace" presStyleCnt="0"/>
      <dgm:spPr/>
    </dgm:pt>
    <dgm:pt modelId="{4DC4AA04-1106-4CC7-9094-D8489C0D7B39}" type="pres">
      <dgm:prSet presAssocID="{AA2CC957-4B0F-43C4-8DA5-4435D48C9045}" presName="childText" presStyleLbl="conFgAcc1" presStyleIdx="0" presStyleCnt="2" custScaleY="71089" custLinFactY="-1202" custLinFactNeighborY="-100000">
        <dgm:presLayoutVars>
          <dgm:bulletEnabled val="1"/>
        </dgm:presLayoutVars>
      </dgm:prSet>
      <dgm:spPr/>
    </dgm:pt>
    <dgm:pt modelId="{F24BB783-4A6E-4601-A7CD-093BFA1E5E40}" type="pres">
      <dgm:prSet presAssocID="{2437B65F-190C-4C6D-9F2E-31776E2805F4}" presName="spaceBetweenRectangles" presStyleCnt="0"/>
      <dgm:spPr/>
    </dgm:pt>
    <dgm:pt modelId="{8194F803-5264-434D-8DD7-FFB5E31633EF}" type="pres">
      <dgm:prSet presAssocID="{7D5F8D80-E964-4603-83E0-AD404AD4D965}" presName="parentLin" presStyleCnt="0"/>
      <dgm:spPr/>
    </dgm:pt>
    <dgm:pt modelId="{0C5E980F-4DE4-43E1-9372-51ABF305F2F3}" type="pres">
      <dgm:prSet presAssocID="{7D5F8D80-E964-4603-83E0-AD404AD4D965}" presName="parentLeftMargin" presStyleLbl="node1" presStyleIdx="0" presStyleCnt="2"/>
      <dgm:spPr/>
    </dgm:pt>
    <dgm:pt modelId="{6296429B-356E-4D4B-9812-79622CF47EF0}" type="pres">
      <dgm:prSet presAssocID="{7D5F8D80-E964-4603-83E0-AD404AD4D965}" presName="parentText" presStyleLbl="node1" presStyleIdx="1" presStyleCnt="2" custScaleX="76190" custScaleY="60433" custLinFactNeighborY="4757">
        <dgm:presLayoutVars>
          <dgm:chMax val="0"/>
          <dgm:bulletEnabled val="1"/>
        </dgm:presLayoutVars>
      </dgm:prSet>
      <dgm:spPr/>
    </dgm:pt>
    <dgm:pt modelId="{AECF5D6F-6060-4DE3-85CE-40C242CC2B43}" type="pres">
      <dgm:prSet presAssocID="{7D5F8D80-E964-4603-83E0-AD404AD4D965}" presName="negativeSpace" presStyleCnt="0"/>
      <dgm:spPr/>
    </dgm:pt>
    <dgm:pt modelId="{14A26FB1-8317-4336-84C6-3FABCC05F3A5}" type="pres">
      <dgm:prSet presAssocID="{7D5F8D80-E964-4603-83E0-AD404AD4D965}" presName="childText" presStyleLbl="conFgAcc1" presStyleIdx="1" presStyleCnt="2" custScaleY="71089" custLinFactNeighborY="37969">
        <dgm:presLayoutVars>
          <dgm:bulletEnabled val="1"/>
        </dgm:presLayoutVars>
      </dgm:prSet>
      <dgm:spPr/>
    </dgm:pt>
  </dgm:ptLst>
  <dgm:cxnLst>
    <dgm:cxn modelId="{B5E0D815-E472-4809-96F8-325041EB84BB}" type="presOf" srcId="{BA219757-B431-4E8C-AF6C-FF1390D54C5D}" destId="{781C5DB6-1017-481C-8CBA-15BD2FDE0867}" srcOrd="0" destOrd="0" presId="urn:microsoft.com/office/officeart/2005/8/layout/list1"/>
    <dgm:cxn modelId="{E97EA31D-7C20-4C52-BE1D-9ADCE21134AC}" type="presOf" srcId="{7D5F8D80-E964-4603-83E0-AD404AD4D965}" destId="{0C5E980F-4DE4-43E1-9372-51ABF305F2F3}" srcOrd="0" destOrd="0" presId="urn:microsoft.com/office/officeart/2005/8/layout/list1"/>
    <dgm:cxn modelId="{00ECF123-DAFA-4B5D-AC59-4FD824257D97}" srcId="{AA2CC957-4B0F-43C4-8DA5-4435D48C9045}" destId="{47CF8602-6F3F-41D4-BA40-CF8478D36A17}" srcOrd="0" destOrd="0" parTransId="{D2B72F1C-89F9-4247-8E32-72CE76766A2D}" sibTransId="{4E4E8B9F-E28C-49B7-8B37-FD4EDF62B876}"/>
    <dgm:cxn modelId="{1ACE9C30-7FDD-4198-9C80-6DCCA74D9BC0}" type="presOf" srcId="{8CAAB6C0-E9A1-4AE8-B9BD-3F362B3ECC9E}" destId="{4DC4AA04-1106-4CC7-9094-D8489C0D7B39}" srcOrd="0" destOrd="1" presId="urn:microsoft.com/office/officeart/2005/8/layout/list1"/>
    <dgm:cxn modelId="{201F6D32-DCEB-42E7-A421-009B2195092B}" type="presOf" srcId="{AA2CC957-4B0F-43C4-8DA5-4435D48C9045}" destId="{44800A2D-AA98-40E3-BEE6-8B641AFFEA16}" srcOrd="0" destOrd="0" presId="urn:microsoft.com/office/officeart/2005/8/layout/list1"/>
    <dgm:cxn modelId="{66260133-6FBC-4973-BE34-CD2CFB7627C1}" type="presOf" srcId="{47CF8602-6F3F-41D4-BA40-CF8478D36A17}" destId="{4DC4AA04-1106-4CC7-9094-D8489C0D7B39}" srcOrd="0" destOrd="0" presId="urn:microsoft.com/office/officeart/2005/8/layout/list1"/>
    <dgm:cxn modelId="{9B56E870-BD15-4C16-AEAC-423F26A3A090}" type="presOf" srcId="{6073585B-51DD-4A19-B16E-D32C29F6D644}" destId="{14A26FB1-8317-4336-84C6-3FABCC05F3A5}" srcOrd="0" destOrd="0" presId="urn:microsoft.com/office/officeart/2005/8/layout/list1"/>
    <dgm:cxn modelId="{E9AD5559-8E25-4936-937B-536889958D9F}" type="presOf" srcId="{3AC28858-108F-4421-83C5-2176A4FA060D}" destId="{14A26FB1-8317-4336-84C6-3FABCC05F3A5}" srcOrd="0" destOrd="1" presId="urn:microsoft.com/office/officeart/2005/8/layout/list1"/>
    <dgm:cxn modelId="{EC49AC59-EB85-46F4-977C-08D7A2ADBF74}" srcId="{7D5F8D80-E964-4603-83E0-AD404AD4D965}" destId="{3AC28858-108F-4421-83C5-2176A4FA060D}" srcOrd="1" destOrd="0" parTransId="{1E81D583-B7F2-4B1B-8F23-16487E8B9FE6}" sibTransId="{33E03170-E73D-4B55-9A6E-A22CF3A0399D}"/>
    <dgm:cxn modelId="{DE2D2A7A-F8D9-4B7A-86EC-58146137CDB8}" type="presOf" srcId="{7D5F8D80-E964-4603-83E0-AD404AD4D965}" destId="{6296429B-356E-4D4B-9812-79622CF47EF0}" srcOrd="1" destOrd="0" presId="urn:microsoft.com/office/officeart/2005/8/layout/list1"/>
    <dgm:cxn modelId="{5AB7EA7F-1E41-45C9-97E7-EA9EABCEFE6D}" srcId="{AA2CC957-4B0F-43C4-8DA5-4435D48C9045}" destId="{8CAAB6C0-E9A1-4AE8-B9BD-3F362B3ECC9E}" srcOrd="1" destOrd="0" parTransId="{D03FC4D0-DB80-460B-B4DE-0DEEEDA61949}" sibTransId="{49148AB3-0AD5-4A3A-BD63-6A062D28B4A9}"/>
    <dgm:cxn modelId="{A11A74C4-62D5-49C5-9ECC-817F0E42DFF7}" srcId="{BA219757-B431-4E8C-AF6C-FF1390D54C5D}" destId="{7D5F8D80-E964-4603-83E0-AD404AD4D965}" srcOrd="1" destOrd="0" parTransId="{6476D8E2-3F19-45B4-851B-2A3996C41C6B}" sibTransId="{C2BF54F9-5567-4915-BBE9-A0C6BBEE75C1}"/>
    <dgm:cxn modelId="{527BDFC9-FE9B-4999-9A6D-52F21AB03C1B}" srcId="{BA219757-B431-4E8C-AF6C-FF1390D54C5D}" destId="{AA2CC957-4B0F-43C4-8DA5-4435D48C9045}" srcOrd="0" destOrd="0" parTransId="{7317FA13-0AF2-4C53-8508-CAEE0C0116C9}" sibTransId="{2437B65F-190C-4C6D-9F2E-31776E2805F4}"/>
    <dgm:cxn modelId="{C113CAE1-4068-4979-B3A3-4A245034E5E7}" type="presOf" srcId="{AA2CC957-4B0F-43C4-8DA5-4435D48C9045}" destId="{5CFB5A76-E252-4E47-A50D-C1264923A85A}" srcOrd="1" destOrd="0" presId="urn:microsoft.com/office/officeart/2005/8/layout/list1"/>
    <dgm:cxn modelId="{06693BE9-F609-4110-830B-041A266A4437}" srcId="{7D5F8D80-E964-4603-83E0-AD404AD4D965}" destId="{6073585B-51DD-4A19-B16E-D32C29F6D644}" srcOrd="0" destOrd="0" parTransId="{A9272835-ED9D-4612-8C34-EF27925729D0}" sibTransId="{D54D8B7C-8CBD-4516-8463-4A1E692FC4B7}"/>
    <dgm:cxn modelId="{222FAE1C-5581-46BE-B4B2-D2F7CFE50CEF}" type="presParOf" srcId="{781C5DB6-1017-481C-8CBA-15BD2FDE0867}" destId="{2230CA8C-7D06-4940-B1CA-4DC4931B61A4}" srcOrd="0" destOrd="0" presId="urn:microsoft.com/office/officeart/2005/8/layout/list1"/>
    <dgm:cxn modelId="{97062FE7-9B68-4616-B3FC-94B5DA188B1D}" type="presParOf" srcId="{2230CA8C-7D06-4940-B1CA-4DC4931B61A4}" destId="{44800A2D-AA98-40E3-BEE6-8B641AFFEA16}" srcOrd="0" destOrd="0" presId="urn:microsoft.com/office/officeart/2005/8/layout/list1"/>
    <dgm:cxn modelId="{BF316A5B-7A34-46BF-B43D-B3D4279051DA}" type="presParOf" srcId="{2230CA8C-7D06-4940-B1CA-4DC4931B61A4}" destId="{5CFB5A76-E252-4E47-A50D-C1264923A85A}" srcOrd="1" destOrd="0" presId="urn:microsoft.com/office/officeart/2005/8/layout/list1"/>
    <dgm:cxn modelId="{9D5239A1-3C06-48B8-B7C3-0AC5EA04AABE}" type="presParOf" srcId="{781C5DB6-1017-481C-8CBA-15BD2FDE0867}" destId="{7478B5E5-F63E-4C22-9941-955146BA1BCE}" srcOrd="1" destOrd="0" presId="urn:microsoft.com/office/officeart/2005/8/layout/list1"/>
    <dgm:cxn modelId="{FD35C8BC-F589-4C41-8266-CE23997FDDBA}" type="presParOf" srcId="{781C5DB6-1017-481C-8CBA-15BD2FDE0867}" destId="{4DC4AA04-1106-4CC7-9094-D8489C0D7B39}" srcOrd="2" destOrd="0" presId="urn:microsoft.com/office/officeart/2005/8/layout/list1"/>
    <dgm:cxn modelId="{35F6C10A-D6DC-4E26-A8FE-644035999CFE}" type="presParOf" srcId="{781C5DB6-1017-481C-8CBA-15BD2FDE0867}" destId="{F24BB783-4A6E-4601-A7CD-093BFA1E5E40}" srcOrd="3" destOrd="0" presId="urn:microsoft.com/office/officeart/2005/8/layout/list1"/>
    <dgm:cxn modelId="{61221D56-201C-45A1-9097-F7BA6C9075E8}" type="presParOf" srcId="{781C5DB6-1017-481C-8CBA-15BD2FDE0867}" destId="{8194F803-5264-434D-8DD7-FFB5E31633EF}" srcOrd="4" destOrd="0" presId="urn:microsoft.com/office/officeart/2005/8/layout/list1"/>
    <dgm:cxn modelId="{BEDD0DDC-446D-4A92-A50B-DD9345469C04}" type="presParOf" srcId="{8194F803-5264-434D-8DD7-FFB5E31633EF}" destId="{0C5E980F-4DE4-43E1-9372-51ABF305F2F3}" srcOrd="0" destOrd="0" presId="urn:microsoft.com/office/officeart/2005/8/layout/list1"/>
    <dgm:cxn modelId="{DD75576E-FA6E-416E-BE7B-0CCA7536112C}" type="presParOf" srcId="{8194F803-5264-434D-8DD7-FFB5E31633EF}" destId="{6296429B-356E-4D4B-9812-79622CF47EF0}" srcOrd="1" destOrd="0" presId="urn:microsoft.com/office/officeart/2005/8/layout/list1"/>
    <dgm:cxn modelId="{283647FA-331A-45BA-A946-651A315DA05C}" type="presParOf" srcId="{781C5DB6-1017-481C-8CBA-15BD2FDE0867}" destId="{AECF5D6F-6060-4DE3-85CE-40C242CC2B43}" srcOrd="5" destOrd="0" presId="urn:microsoft.com/office/officeart/2005/8/layout/list1"/>
    <dgm:cxn modelId="{CAFF9ABB-A812-45B0-8107-783F6EFA4850}" type="presParOf" srcId="{781C5DB6-1017-481C-8CBA-15BD2FDE0867}" destId="{14A26FB1-8317-4336-84C6-3FABCC05F3A5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BA219757-B431-4E8C-AF6C-FF1390D54C5D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A2CC957-4B0F-43C4-8DA5-4435D48C9045}">
      <dgm:prSet/>
      <dgm:spPr>
        <a:solidFill>
          <a:srgbClr val="03203D"/>
        </a:solidFill>
        <a:ln>
          <a:solidFill>
            <a:srgbClr val="03203D"/>
          </a:solidFill>
        </a:ln>
      </dgm:spPr>
      <dgm:t>
        <a:bodyPr/>
        <a:lstStyle/>
        <a:p>
          <a:r>
            <a:rPr lang="pt-BR" dirty="0"/>
            <a:t>Função:</a:t>
          </a:r>
          <a:endParaRPr lang="en-US" dirty="0"/>
        </a:p>
      </dgm:t>
    </dgm:pt>
    <dgm:pt modelId="{7317FA13-0AF2-4C53-8508-CAEE0C0116C9}" type="parTrans" cxnId="{527BDFC9-FE9B-4999-9A6D-52F21AB03C1B}">
      <dgm:prSet/>
      <dgm:spPr/>
      <dgm:t>
        <a:bodyPr/>
        <a:lstStyle/>
        <a:p>
          <a:endParaRPr lang="en-US"/>
        </a:p>
      </dgm:t>
    </dgm:pt>
    <dgm:pt modelId="{2437B65F-190C-4C6D-9F2E-31776E2805F4}" type="sibTrans" cxnId="{527BDFC9-FE9B-4999-9A6D-52F21AB03C1B}">
      <dgm:prSet/>
      <dgm:spPr/>
      <dgm:t>
        <a:bodyPr/>
        <a:lstStyle/>
        <a:p>
          <a:endParaRPr lang="en-US"/>
        </a:p>
      </dgm:t>
    </dgm:pt>
    <dgm:pt modelId="{8CAAB6C0-E9A1-4AE8-B9BD-3F362B3ECC9E}">
      <dgm:prSet custT="1"/>
      <dgm:spPr>
        <a:ln>
          <a:solidFill>
            <a:srgbClr val="03203D"/>
          </a:solidFill>
        </a:ln>
      </dgm:spPr>
      <dgm:t>
        <a:bodyPr/>
        <a:lstStyle/>
        <a:p>
          <a:pPr>
            <a:buNone/>
          </a:pPr>
          <a:r>
            <a:rPr lang="pt-BR" sz="3600" dirty="0" err="1">
              <a:solidFill>
                <a:srgbClr val="03203D"/>
              </a:solidFill>
            </a:rPr>
            <a:t>geom_density</a:t>
          </a:r>
          <a:r>
            <a:rPr lang="pt-BR" sz="3600" dirty="0">
              <a:solidFill>
                <a:srgbClr val="03203D"/>
              </a:solidFill>
            </a:rPr>
            <a:t>()</a:t>
          </a:r>
          <a:endParaRPr lang="en-US" sz="3600" dirty="0">
            <a:solidFill>
              <a:srgbClr val="03203D"/>
            </a:solidFill>
          </a:endParaRPr>
        </a:p>
      </dgm:t>
    </dgm:pt>
    <dgm:pt modelId="{D03FC4D0-DB80-460B-B4DE-0DEEEDA61949}" type="parTrans" cxnId="{5AB7EA7F-1E41-45C9-97E7-EA9EABCEFE6D}">
      <dgm:prSet/>
      <dgm:spPr/>
      <dgm:t>
        <a:bodyPr/>
        <a:lstStyle/>
        <a:p>
          <a:endParaRPr lang="en-US"/>
        </a:p>
      </dgm:t>
    </dgm:pt>
    <dgm:pt modelId="{49148AB3-0AD5-4A3A-BD63-6A062D28B4A9}" type="sibTrans" cxnId="{5AB7EA7F-1E41-45C9-97E7-EA9EABCEFE6D}">
      <dgm:prSet/>
      <dgm:spPr/>
      <dgm:t>
        <a:bodyPr/>
        <a:lstStyle/>
        <a:p>
          <a:endParaRPr lang="en-US"/>
        </a:p>
      </dgm:t>
    </dgm:pt>
    <dgm:pt modelId="{7D5F8D80-E964-4603-83E0-AD404AD4D965}">
      <dgm:prSet/>
      <dgm:spPr>
        <a:solidFill>
          <a:srgbClr val="03203D"/>
        </a:solidFill>
        <a:ln>
          <a:solidFill>
            <a:srgbClr val="03203D"/>
          </a:solidFill>
        </a:ln>
      </dgm:spPr>
      <dgm:t>
        <a:bodyPr/>
        <a:lstStyle/>
        <a:p>
          <a:r>
            <a:rPr lang="pt-BR" dirty="0"/>
            <a:t>Argumentos estéticos:</a:t>
          </a:r>
          <a:endParaRPr lang="en-US" dirty="0"/>
        </a:p>
      </dgm:t>
    </dgm:pt>
    <dgm:pt modelId="{6476D8E2-3F19-45B4-851B-2A3996C41C6B}" type="parTrans" cxnId="{A11A74C4-62D5-49C5-9ECC-817F0E42DFF7}">
      <dgm:prSet/>
      <dgm:spPr/>
      <dgm:t>
        <a:bodyPr/>
        <a:lstStyle/>
        <a:p>
          <a:endParaRPr lang="en-US"/>
        </a:p>
      </dgm:t>
    </dgm:pt>
    <dgm:pt modelId="{C2BF54F9-5567-4915-BBE9-A0C6BBEE75C1}" type="sibTrans" cxnId="{A11A74C4-62D5-49C5-9ECC-817F0E42DFF7}">
      <dgm:prSet/>
      <dgm:spPr/>
      <dgm:t>
        <a:bodyPr/>
        <a:lstStyle/>
        <a:p>
          <a:endParaRPr lang="en-US"/>
        </a:p>
      </dgm:t>
    </dgm:pt>
    <dgm:pt modelId="{3AC28858-108F-4421-83C5-2176A4FA060D}">
      <dgm:prSet custT="1"/>
      <dgm:spPr>
        <a:ln>
          <a:solidFill>
            <a:srgbClr val="03203D"/>
          </a:solidFill>
        </a:ln>
      </dgm:spPr>
      <dgm:t>
        <a:bodyPr/>
        <a:lstStyle/>
        <a:p>
          <a:pPr>
            <a:buNone/>
          </a:pPr>
          <a:r>
            <a:rPr lang="fr-FR" sz="3600" b="1" dirty="0">
              <a:solidFill>
                <a:srgbClr val="03203D"/>
              </a:solidFill>
            </a:rPr>
            <a:t>x ou y, lower ou xlower, upper ou xupper, </a:t>
          </a:r>
          <a:endParaRPr lang="en-US" sz="3600" dirty="0">
            <a:solidFill>
              <a:srgbClr val="03203D"/>
            </a:solidFill>
          </a:endParaRPr>
        </a:p>
      </dgm:t>
    </dgm:pt>
    <dgm:pt modelId="{1E81D583-B7F2-4B1B-8F23-16487E8B9FE6}" type="parTrans" cxnId="{EC49AC59-EB85-46F4-977C-08D7A2ADBF74}">
      <dgm:prSet/>
      <dgm:spPr/>
      <dgm:t>
        <a:bodyPr/>
        <a:lstStyle/>
        <a:p>
          <a:endParaRPr lang="en-US"/>
        </a:p>
      </dgm:t>
    </dgm:pt>
    <dgm:pt modelId="{33E03170-E73D-4B55-9A6E-A22CF3A0399D}" type="sibTrans" cxnId="{EC49AC59-EB85-46F4-977C-08D7A2ADBF74}">
      <dgm:prSet/>
      <dgm:spPr/>
      <dgm:t>
        <a:bodyPr/>
        <a:lstStyle/>
        <a:p>
          <a:endParaRPr lang="en-US"/>
        </a:p>
      </dgm:t>
    </dgm:pt>
    <dgm:pt modelId="{6073585B-51DD-4A19-B16E-D32C29F6D644}">
      <dgm:prSet custT="1"/>
      <dgm:spPr>
        <a:ln>
          <a:solidFill>
            <a:srgbClr val="03203D"/>
          </a:solidFill>
        </a:ln>
      </dgm:spPr>
      <dgm:t>
        <a:bodyPr/>
        <a:lstStyle/>
        <a:p>
          <a:pPr>
            <a:buNone/>
          </a:pPr>
          <a:endParaRPr lang="en-US" sz="3000" dirty="0"/>
        </a:p>
      </dgm:t>
    </dgm:pt>
    <dgm:pt modelId="{A9272835-ED9D-4612-8C34-EF27925729D0}" type="parTrans" cxnId="{06693BE9-F609-4110-830B-041A266A4437}">
      <dgm:prSet/>
      <dgm:spPr/>
      <dgm:t>
        <a:bodyPr/>
        <a:lstStyle/>
        <a:p>
          <a:endParaRPr lang="en-US"/>
        </a:p>
      </dgm:t>
    </dgm:pt>
    <dgm:pt modelId="{D54D8B7C-8CBD-4516-8463-4A1E692FC4B7}" type="sibTrans" cxnId="{06693BE9-F609-4110-830B-041A266A4437}">
      <dgm:prSet/>
      <dgm:spPr/>
      <dgm:t>
        <a:bodyPr/>
        <a:lstStyle/>
        <a:p>
          <a:endParaRPr lang="en-US"/>
        </a:p>
      </dgm:t>
    </dgm:pt>
    <dgm:pt modelId="{47CF8602-6F3F-41D4-BA40-CF8478D36A17}">
      <dgm:prSet custT="1"/>
      <dgm:spPr>
        <a:ln>
          <a:solidFill>
            <a:srgbClr val="03203D"/>
          </a:solidFill>
        </a:ln>
      </dgm:spPr>
      <dgm:t>
        <a:bodyPr/>
        <a:lstStyle/>
        <a:p>
          <a:pPr>
            <a:buNone/>
          </a:pPr>
          <a:endParaRPr lang="en-US" sz="3000" dirty="0"/>
        </a:p>
      </dgm:t>
    </dgm:pt>
    <dgm:pt modelId="{D2B72F1C-89F9-4247-8E32-72CE76766A2D}" type="parTrans" cxnId="{00ECF123-DAFA-4B5D-AC59-4FD824257D97}">
      <dgm:prSet/>
      <dgm:spPr/>
      <dgm:t>
        <a:bodyPr/>
        <a:lstStyle/>
        <a:p>
          <a:endParaRPr lang="en-US"/>
        </a:p>
      </dgm:t>
    </dgm:pt>
    <dgm:pt modelId="{4E4E8B9F-E28C-49B7-8B37-FD4EDF62B876}" type="sibTrans" cxnId="{00ECF123-DAFA-4B5D-AC59-4FD824257D97}">
      <dgm:prSet/>
      <dgm:spPr/>
      <dgm:t>
        <a:bodyPr/>
        <a:lstStyle/>
        <a:p>
          <a:endParaRPr lang="en-US"/>
        </a:p>
      </dgm:t>
    </dgm:pt>
    <dgm:pt modelId="{95071F87-B003-46A3-973B-C6B32BBDA8D2}">
      <dgm:prSet custT="1"/>
      <dgm:spPr/>
      <dgm:t>
        <a:bodyPr/>
        <a:lstStyle/>
        <a:p>
          <a:pPr>
            <a:buNone/>
          </a:pPr>
          <a:r>
            <a:rPr lang="en-US" sz="3600" b="1" dirty="0">
              <a:solidFill>
                <a:srgbClr val="03203D"/>
              </a:solidFill>
            </a:rPr>
            <a:t>middle ou xmiddle, ymin ou xmin, ymax ou xmax,</a:t>
          </a:r>
        </a:p>
      </dgm:t>
    </dgm:pt>
    <dgm:pt modelId="{39B7AAB9-5217-417B-948C-3CA650E98BA8}" type="parTrans" cxnId="{C48DA609-FF79-40DA-A32F-955EE1E6B8DE}">
      <dgm:prSet/>
      <dgm:spPr/>
      <dgm:t>
        <a:bodyPr/>
        <a:lstStyle/>
        <a:p>
          <a:endParaRPr lang="en-US"/>
        </a:p>
      </dgm:t>
    </dgm:pt>
    <dgm:pt modelId="{C1D3274D-8D26-4A1C-86BA-01FD80F21C51}" type="sibTrans" cxnId="{C48DA609-FF79-40DA-A32F-955EE1E6B8DE}">
      <dgm:prSet/>
      <dgm:spPr/>
      <dgm:t>
        <a:bodyPr/>
        <a:lstStyle/>
        <a:p>
          <a:endParaRPr lang="en-US"/>
        </a:p>
      </dgm:t>
    </dgm:pt>
    <dgm:pt modelId="{2896F313-2611-4605-82BC-41C9D5884CD6}">
      <dgm:prSet custT="1"/>
      <dgm:spPr/>
      <dgm:t>
        <a:bodyPr/>
        <a:lstStyle/>
        <a:p>
          <a:pPr>
            <a:buNone/>
          </a:pPr>
          <a:r>
            <a:rPr lang="en-US" sz="3600" b="0" dirty="0">
              <a:solidFill>
                <a:srgbClr val="03203D"/>
              </a:solidFill>
            </a:rPr>
            <a:t>alpha, colour, fill, group, linetype, shape, size, weight</a:t>
          </a:r>
        </a:p>
      </dgm:t>
    </dgm:pt>
    <dgm:pt modelId="{88E08870-76BB-4619-B3CF-B2EBF9C0C6FE}" type="parTrans" cxnId="{0D07B44C-97D3-4800-8080-7E0A91BB0125}">
      <dgm:prSet/>
      <dgm:spPr/>
      <dgm:t>
        <a:bodyPr/>
        <a:lstStyle/>
        <a:p>
          <a:endParaRPr lang="en-US"/>
        </a:p>
      </dgm:t>
    </dgm:pt>
    <dgm:pt modelId="{5CED1F09-0744-4AAB-8412-5675F4868C9F}" type="sibTrans" cxnId="{0D07B44C-97D3-4800-8080-7E0A91BB0125}">
      <dgm:prSet/>
      <dgm:spPr/>
      <dgm:t>
        <a:bodyPr/>
        <a:lstStyle/>
        <a:p>
          <a:endParaRPr lang="en-US"/>
        </a:p>
      </dgm:t>
    </dgm:pt>
    <dgm:pt modelId="{781C5DB6-1017-481C-8CBA-15BD2FDE0867}" type="pres">
      <dgm:prSet presAssocID="{BA219757-B431-4E8C-AF6C-FF1390D54C5D}" presName="linear" presStyleCnt="0">
        <dgm:presLayoutVars>
          <dgm:dir/>
          <dgm:animLvl val="lvl"/>
          <dgm:resizeHandles val="exact"/>
        </dgm:presLayoutVars>
      </dgm:prSet>
      <dgm:spPr/>
    </dgm:pt>
    <dgm:pt modelId="{2230CA8C-7D06-4940-B1CA-4DC4931B61A4}" type="pres">
      <dgm:prSet presAssocID="{AA2CC957-4B0F-43C4-8DA5-4435D48C9045}" presName="parentLin" presStyleCnt="0"/>
      <dgm:spPr/>
    </dgm:pt>
    <dgm:pt modelId="{44800A2D-AA98-40E3-BEE6-8B641AFFEA16}" type="pres">
      <dgm:prSet presAssocID="{AA2CC957-4B0F-43C4-8DA5-4435D48C9045}" presName="parentLeftMargin" presStyleLbl="node1" presStyleIdx="0" presStyleCnt="2"/>
      <dgm:spPr/>
    </dgm:pt>
    <dgm:pt modelId="{5CFB5A76-E252-4E47-A50D-C1264923A85A}" type="pres">
      <dgm:prSet presAssocID="{AA2CC957-4B0F-43C4-8DA5-4435D48C9045}" presName="parentText" presStyleLbl="node1" presStyleIdx="0" presStyleCnt="2" custScaleX="76190" custScaleY="60433" custLinFactNeighborY="-33769">
        <dgm:presLayoutVars>
          <dgm:chMax val="0"/>
          <dgm:bulletEnabled val="1"/>
        </dgm:presLayoutVars>
      </dgm:prSet>
      <dgm:spPr/>
    </dgm:pt>
    <dgm:pt modelId="{7478B5E5-F63E-4C22-9941-955146BA1BCE}" type="pres">
      <dgm:prSet presAssocID="{AA2CC957-4B0F-43C4-8DA5-4435D48C9045}" presName="negativeSpace" presStyleCnt="0"/>
      <dgm:spPr/>
    </dgm:pt>
    <dgm:pt modelId="{4DC4AA04-1106-4CC7-9094-D8489C0D7B39}" type="pres">
      <dgm:prSet presAssocID="{AA2CC957-4B0F-43C4-8DA5-4435D48C9045}" presName="childText" presStyleLbl="conFgAcc1" presStyleIdx="0" presStyleCnt="2" custScaleY="80276" custLinFactY="-1202" custLinFactNeighborY="-100000">
        <dgm:presLayoutVars>
          <dgm:bulletEnabled val="1"/>
        </dgm:presLayoutVars>
      </dgm:prSet>
      <dgm:spPr/>
    </dgm:pt>
    <dgm:pt modelId="{F24BB783-4A6E-4601-A7CD-093BFA1E5E40}" type="pres">
      <dgm:prSet presAssocID="{2437B65F-190C-4C6D-9F2E-31776E2805F4}" presName="spaceBetweenRectangles" presStyleCnt="0"/>
      <dgm:spPr/>
    </dgm:pt>
    <dgm:pt modelId="{8194F803-5264-434D-8DD7-FFB5E31633EF}" type="pres">
      <dgm:prSet presAssocID="{7D5F8D80-E964-4603-83E0-AD404AD4D965}" presName="parentLin" presStyleCnt="0"/>
      <dgm:spPr/>
    </dgm:pt>
    <dgm:pt modelId="{0C5E980F-4DE4-43E1-9372-51ABF305F2F3}" type="pres">
      <dgm:prSet presAssocID="{7D5F8D80-E964-4603-83E0-AD404AD4D965}" presName="parentLeftMargin" presStyleLbl="node1" presStyleIdx="0" presStyleCnt="2"/>
      <dgm:spPr/>
    </dgm:pt>
    <dgm:pt modelId="{6296429B-356E-4D4B-9812-79622CF47EF0}" type="pres">
      <dgm:prSet presAssocID="{7D5F8D80-E964-4603-83E0-AD404AD4D965}" presName="parentText" presStyleLbl="node1" presStyleIdx="1" presStyleCnt="2" custScaleX="76190" custScaleY="60433" custLinFactNeighborY="4757">
        <dgm:presLayoutVars>
          <dgm:chMax val="0"/>
          <dgm:bulletEnabled val="1"/>
        </dgm:presLayoutVars>
      </dgm:prSet>
      <dgm:spPr/>
    </dgm:pt>
    <dgm:pt modelId="{AECF5D6F-6060-4DE3-85CE-40C242CC2B43}" type="pres">
      <dgm:prSet presAssocID="{7D5F8D80-E964-4603-83E0-AD404AD4D965}" presName="negativeSpace" presStyleCnt="0"/>
      <dgm:spPr/>
    </dgm:pt>
    <dgm:pt modelId="{14A26FB1-8317-4336-84C6-3FABCC05F3A5}" type="pres">
      <dgm:prSet presAssocID="{7D5F8D80-E964-4603-83E0-AD404AD4D965}" presName="childText" presStyleLbl="conFgAcc1" presStyleIdx="1" presStyleCnt="2" custScaleY="80276" custLinFactNeighborY="37969">
        <dgm:presLayoutVars>
          <dgm:bulletEnabled val="1"/>
        </dgm:presLayoutVars>
      </dgm:prSet>
      <dgm:spPr/>
    </dgm:pt>
  </dgm:ptLst>
  <dgm:cxnLst>
    <dgm:cxn modelId="{ED5CFC03-9009-408D-B809-E8C14DE0A85B}" type="presOf" srcId="{95071F87-B003-46A3-973B-C6B32BBDA8D2}" destId="{14A26FB1-8317-4336-84C6-3FABCC05F3A5}" srcOrd="0" destOrd="2" presId="urn:microsoft.com/office/officeart/2005/8/layout/list1"/>
    <dgm:cxn modelId="{C48DA609-FF79-40DA-A32F-955EE1E6B8DE}" srcId="{7D5F8D80-E964-4603-83E0-AD404AD4D965}" destId="{95071F87-B003-46A3-973B-C6B32BBDA8D2}" srcOrd="2" destOrd="0" parTransId="{39B7AAB9-5217-417B-948C-3CA650E98BA8}" sibTransId="{C1D3274D-8D26-4A1C-86BA-01FD80F21C51}"/>
    <dgm:cxn modelId="{B5E0D815-E472-4809-96F8-325041EB84BB}" type="presOf" srcId="{BA219757-B431-4E8C-AF6C-FF1390D54C5D}" destId="{781C5DB6-1017-481C-8CBA-15BD2FDE0867}" srcOrd="0" destOrd="0" presId="urn:microsoft.com/office/officeart/2005/8/layout/list1"/>
    <dgm:cxn modelId="{E97EA31D-7C20-4C52-BE1D-9ADCE21134AC}" type="presOf" srcId="{7D5F8D80-E964-4603-83E0-AD404AD4D965}" destId="{0C5E980F-4DE4-43E1-9372-51ABF305F2F3}" srcOrd="0" destOrd="0" presId="urn:microsoft.com/office/officeart/2005/8/layout/list1"/>
    <dgm:cxn modelId="{00ECF123-DAFA-4B5D-AC59-4FD824257D97}" srcId="{AA2CC957-4B0F-43C4-8DA5-4435D48C9045}" destId="{47CF8602-6F3F-41D4-BA40-CF8478D36A17}" srcOrd="0" destOrd="0" parTransId="{D2B72F1C-89F9-4247-8E32-72CE76766A2D}" sibTransId="{4E4E8B9F-E28C-49B7-8B37-FD4EDF62B876}"/>
    <dgm:cxn modelId="{1ACE9C30-7FDD-4198-9C80-6DCCA74D9BC0}" type="presOf" srcId="{8CAAB6C0-E9A1-4AE8-B9BD-3F362B3ECC9E}" destId="{4DC4AA04-1106-4CC7-9094-D8489C0D7B39}" srcOrd="0" destOrd="1" presId="urn:microsoft.com/office/officeart/2005/8/layout/list1"/>
    <dgm:cxn modelId="{201F6D32-DCEB-42E7-A421-009B2195092B}" type="presOf" srcId="{AA2CC957-4B0F-43C4-8DA5-4435D48C9045}" destId="{44800A2D-AA98-40E3-BEE6-8B641AFFEA16}" srcOrd="0" destOrd="0" presId="urn:microsoft.com/office/officeart/2005/8/layout/list1"/>
    <dgm:cxn modelId="{66260133-6FBC-4973-BE34-CD2CFB7627C1}" type="presOf" srcId="{47CF8602-6F3F-41D4-BA40-CF8478D36A17}" destId="{4DC4AA04-1106-4CC7-9094-D8489C0D7B39}" srcOrd="0" destOrd="0" presId="urn:microsoft.com/office/officeart/2005/8/layout/list1"/>
    <dgm:cxn modelId="{0D07B44C-97D3-4800-8080-7E0A91BB0125}" srcId="{7D5F8D80-E964-4603-83E0-AD404AD4D965}" destId="{2896F313-2611-4605-82BC-41C9D5884CD6}" srcOrd="3" destOrd="0" parTransId="{88E08870-76BB-4619-B3CF-B2EBF9C0C6FE}" sibTransId="{5CED1F09-0744-4AAB-8412-5675F4868C9F}"/>
    <dgm:cxn modelId="{9B56E870-BD15-4C16-AEAC-423F26A3A090}" type="presOf" srcId="{6073585B-51DD-4A19-B16E-D32C29F6D644}" destId="{14A26FB1-8317-4336-84C6-3FABCC05F3A5}" srcOrd="0" destOrd="0" presId="urn:microsoft.com/office/officeart/2005/8/layout/list1"/>
    <dgm:cxn modelId="{E9AD5559-8E25-4936-937B-536889958D9F}" type="presOf" srcId="{3AC28858-108F-4421-83C5-2176A4FA060D}" destId="{14A26FB1-8317-4336-84C6-3FABCC05F3A5}" srcOrd="0" destOrd="1" presId="urn:microsoft.com/office/officeart/2005/8/layout/list1"/>
    <dgm:cxn modelId="{EC49AC59-EB85-46F4-977C-08D7A2ADBF74}" srcId="{7D5F8D80-E964-4603-83E0-AD404AD4D965}" destId="{3AC28858-108F-4421-83C5-2176A4FA060D}" srcOrd="1" destOrd="0" parTransId="{1E81D583-B7F2-4B1B-8F23-16487E8B9FE6}" sibTransId="{33E03170-E73D-4B55-9A6E-A22CF3A0399D}"/>
    <dgm:cxn modelId="{DE2D2A7A-F8D9-4B7A-86EC-58146137CDB8}" type="presOf" srcId="{7D5F8D80-E964-4603-83E0-AD404AD4D965}" destId="{6296429B-356E-4D4B-9812-79622CF47EF0}" srcOrd="1" destOrd="0" presId="urn:microsoft.com/office/officeart/2005/8/layout/list1"/>
    <dgm:cxn modelId="{5AB7EA7F-1E41-45C9-97E7-EA9EABCEFE6D}" srcId="{AA2CC957-4B0F-43C4-8DA5-4435D48C9045}" destId="{8CAAB6C0-E9A1-4AE8-B9BD-3F362B3ECC9E}" srcOrd="1" destOrd="0" parTransId="{D03FC4D0-DB80-460B-B4DE-0DEEEDA61949}" sibTransId="{49148AB3-0AD5-4A3A-BD63-6A062D28B4A9}"/>
    <dgm:cxn modelId="{BAF11ABA-1E6D-4455-9339-75D2564CA623}" type="presOf" srcId="{2896F313-2611-4605-82BC-41C9D5884CD6}" destId="{14A26FB1-8317-4336-84C6-3FABCC05F3A5}" srcOrd="0" destOrd="3" presId="urn:microsoft.com/office/officeart/2005/8/layout/list1"/>
    <dgm:cxn modelId="{A11A74C4-62D5-49C5-9ECC-817F0E42DFF7}" srcId="{BA219757-B431-4E8C-AF6C-FF1390D54C5D}" destId="{7D5F8D80-E964-4603-83E0-AD404AD4D965}" srcOrd="1" destOrd="0" parTransId="{6476D8E2-3F19-45B4-851B-2A3996C41C6B}" sibTransId="{C2BF54F9-5567-4915-BBE9-A0C6BBEE75C1}"/>
    <dgm:cxn modelId="{527BDFC9-FE9B-4999-9A6D-52F21AB03C1B}" srcId="{BA219757-B431-4E8C-AF6C-FF1390D54C5D}" destId="{AA2CC957-4B0F-43C4-8DA5-4435D48C9045}" srcOrd="0" destOrd="0" parTransId="{7317FA13-0AF2-4C53-8508-CAEE0C0116C9}" sibTransId="{2437B65F-190C-4C6D-9F2E-31776E2805F4}"/>
    <dgm:cxn modelId="{C113CAE1-4068-4979-B3A3-4A245034E5E7}" type="presOf" srcId="{AA2CC957-4B0F-43C4-8DA5-4435D48C9045}" destId="{5CFB5A76-E252-4E47-A50D-C1264923A85A}" srcOrd="1" destOrd="0" presId="urn:microsoft.com/office/officeart/2005/8/layout/list1"/>
    <dgm:cxn modelId="{06693BE9-F609-4110-830B-041A266A4437}" srcId="{7D5F8D80-E964-4603-83E0-AD404AD4D965}" destId="{6073585B-51DD-4A19-B16E-D32C29F6D644}" srcOrd="0" destOrd="0" parTransId="{A9272835-ED9D-4612-8C34-EF27925729D0}" sibTransId="{D54D8B7C-8CBD-4516-8463-4A1E692FC4B7}"/>
    <dgm:cxn modelId="{222FAE1C-5581-46BE-B4B2-D2F7CFE50CEF}" type="presParOf" srcId="{781C5DB6-1017-481C-8CBA-15BD2FDE0867}" destId="{2230CA8C-7D06-4940-B1CA-4DC4931B61A4}" srcOrd="0" destOrd="0" presId="urn:microsoft.com/office/officeart/2005/8/layout/list1"/>
    <dgm:cxn modelId="{97062FE7-9B68-4616-B3FC-94B5DA188B1D}" type="presParOf" srcId="{2230CA8C-7D06-4940-B1CA-4DC4931B61A4}" destId="{44800A2D-AA98-40E3-BEE6-8B641AFFEA16}" srcOrd="0" destOrd="0" presId="urn:microsoft.com/office/officeart/2005/8/layout/list1"/>
    <dgm:cxn modelId="{BF316A5B-7A34-46BF-B43D-B3D4279051DA}" type="presParOf" srcId="{2230CA8C-7D06-4940-B1CA-4DC4931B61A4}" destId="{5CFB5A76-E252-4E47-A50D-C1264923A85A}" srcOrd="1" destOrd="0" presId="urn:microsoft.com/office/officeart/2005/8/layout/list1"/>
    <dgm:cxn modelId="{9D5239A1-3C06-48B8-B7C3-0AC5EA04AABE}" type="presParOf" srcId="{781C5DB6-1017-481C-8CBA-15BD2FDE0867}" destId="{7478B5E5-F63E-4C22-9941-955146BA1BCE}" srcOrd="1" destOrd="0" presId="urn:microsoft.com/office/officeart/2005/8/layout/list1"/>
    <dgm:cxn modelId="{FD35C8BC-F589-4C41-8266-CE23997FDDBA}" type="presParOf" srcId="{781C5DB6-1017-481C-8CBA-15BD2FDE0867}" destId="{4DC4AA04-1106-4CC7-9094-D8489C0D7B39}" srcOrd="2" destOrd="0" presId="urn:microsoft.com/office/officeart/2005/8/layout/list1"/>
    <dgm:cxn modelId="{35F6C10A-D6DC-4E26-A8FE-644035999CFE}" type="presParOf" srcId="{781C5DB6-1017-481C-8CBA-15BD2FDE0867}" destId="{F24BB783-4A6E-4601-A7CD-093BFA1E5E40}" srcOrd="3" destOrd="0" presId="urn:microsoft.com/office/officeart/2005/8/layout/list1"/>
    <dgm:cxn modelId="{61221D56-201C-45A1-9097-F7BA6C9075E8}" type="presParOf" srcId="{781C5DB6-1017-481C-8CBA-15BD2FDE0867}" destId="{8194F803-5264-434D-8DD7-FFB5E31633EF}" srcOrd="4" destOrd="0" presId="urn:microsoft.com/office/officeart/2005/8/layout/list1"/>
    <dgm:cxn modelId="{BEDD0DDC-446D-4A92-A50B-DD9345469C04}" type="presParOf" srcId="{8194F803-5264-434D-8DD7-FFB5E31633EF}" destId="{0C5E980F-4DE4-43E1-9372-51ABF305F2F3}" srcOrd="0" destOrd="0" presId="urn:microsoft.com/office/officeart/2005/8/layout/list1"/>
    <dgm:cxn modelId="{DD75576E-FA6E-416E-BE7B-0CCA7536112C}" type="presParOf" srcId="{8194F803-5264-434D-8DD7-FFB5E31633EF}" destId="{6296429B-356E-4D4B-9812-79622CF47EF0}" srcOrd="1" destOrd="0" presId="urn:microsoft.com/office/officeart/2005/8/layout/list1"/>
    <dgm:cxn modelId="{283647FA-331A-45BA-A946-651A315DA05C}" type="presParOf" srcId="{781C5DB6-1017-481C-8CBA-15BD2FDE0867}" destId="{AECF5D6F-6060-4DE3-85CE-40C242CC2B43}" srcOrd="5" destOrd="0" presId="urn:microsoft.com/office/officeart/2005/8/layout/list1"/>
    <dgm:cxn modelId="{CAFF9ABB-A812-45B0-8107-783F6EFA4850}" type="presParOf" srcId="{781C5DB6-1017-481C-8CBA-15BD2FDE0867}" destId="{14A26FB1-8317-4336-84C6-3FABCC05F3A5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BA219757-B431-4E8C-AF6C-FF1390D54C5D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A2CC957-4B0F-43C4-8DA5-4435D48C9045}">
      <dgm:prSet/>
      <dgm:spPr>
        <a:solidFill>
          <a:srgbClr val="03203D"/>
        </a:solidFill>
        <a:ln>
          <a:solidFill>
            <a:srgbClr val="03203D"/>
          </a:solidFill>
        </a:ln>
      </dgm:spPr>
      <dgm:t>
        <a:bodyPr/>
        <a:lstStyle/>
        <a:p>
          <a:r>
            <a:rPr lang="pt-BR" dirty="0"/>
            <a:t>Função:</a:t>
          </a:r>
          <a:endParaRPr lang="en-US" dirty="0"/>
        </a:p>
      </dgm:t>
    </dgm:pt>
    <dgm:pt modelId="{7317FA13-0AF2-4C53-8508-CAEE0C0116C9}" type="parTrans" cxnId="{527BDFC9-FE9B-4999-9A6D-52F21AB03C1B}">
      <dgm:prSet/>
      <dgm:spPr/>
      <dgm:t>
        <a:bodyPr/>
        <a:lstStyle/>
        <a:p>
          <a:endParaRPr lang="en-US"/>
        </a:p>
      </dgm:t>
    </dgm:pt>
    <dgm:pt modelId="{2437B65F-190C-4C6D-9F2E-31776E2805F4}" type="sibTrans" cxnId="{527BDFC9-FE9B-4999-9A6D-52F21AB03C1B}">
      <dgm:prSet/>
      <dgm:spPr/>
      <dgm:t>
        <a:bodyPr/>
        <a:lstStyle/>
        <a:p>
          <a:endParaRPr lang="en-US"/>
        </a:p>
      </dgm:t>
    </dgm:pt>
    <dgm:pt modelId="{8CAAB6C0-E9A1-4AE8-B9BD-3F362B3ECC9E}">
      <dgm:prSet custT="1"/>
      <dgm:spPr>
        <a:ln>
          <a:solidFill>
            <a:srgbClr val="03203D"/>
          </a:solidFill>
        </a:ln>
      </dgm:spPr>
      <dgm:t>
        <a:bodyPr/>
        <a:lstStyle/>
        <a:p>
          <a:pPr>
            <a:buNone/>
          </a:pPr>
          <a:r>
            <a:rPr lang="pt-BR" sz="3600" dirty="0" err="1">
              <a:solidFill>
                <a:srgbClr val="03203D"/>
              </a:solidFill>
            </a:rPr>
            <a:t>geom_line</a:t>
          </a:r>
          <a:r>
            <a:rPr lang="pt-BR" sz="3600" dirty="0">
              <a:solidFill>
                <a:srgbClr val="03203D"/>
              </a:solidFill>
            </a:rPr>
            <a:t>()</a:t>
          </a:r>
          <a:endParaRPr lang="en-US" sz="3600" dirty="0">
            <a:solidFill>
              <a:srgbClr val="03203D"/>
            </a:solidFill>
          </a:endParaRPr>
        </a:p>
      </dgm:t>
    </dgm:pt>
    <dgm:pt modelId="{D03FC4D0-DB80-460B-B4DE-0DEEEDA61949}" type="parTrans" cxnId="{5AB7EA7F-1E41-45C9-97E7-EA9EABCEFE6D}">
      <dgm:prSet/>
      <dgm:spPr/>
      <dgm:t>
        <a:bodyPr/>
        <a:lstStyle/>
        <a:p>
          <a:endParaRPr lang="en-US"/>
        </a:p>
      </dgm:t>
    </dgm:pt>
    <dgm:pt modelId="{49148AB3-0AD5-4A3A-BD63-6A062D28B4A9}" type="sibTrans" cxnId="{5AB7EA7F-1E41-45C9-97E7-EA9EABCEFE6D}">
      <dgm:prSet/>
      <dgm:spPr/>
      <dgm:t>
        <a:bodyPr/>
        <a:lstStyle/>
        <a:p>
          <a:endParaRPr lang="en-US"/>
        </a:p>
      </dgm:t>
    </dgm:pt>
    <dgm:pt modelId="{7D5F8D80-E964-4603-83E0-AD404AD4D965}">
      <dgm:prSet/>
      <dgm:spPr>
        <a:solidFill>
          <a:srgbClr val="03203D"/>
        </a:solidFill>
        <a:ln>
          <a:solidFill>
            <a:srgbClr val="03203D"/>
          </a:solidFill>
        </a:ln>
      </dgm:spPr>
      <dgm:t>
        <a:bodyPr/>
        <a:lstStyle/>
        <a:p>
          <a:r>
            <a:rPr lang="pt-BR" dirty="0"/>
            <a:t>Argumentos estéticos:</a:t>
          </a:r>
          <a:endParaRPr lang="en-US" dirty="0"/>
        </a:p>
      </dgm:t>
    </dgm:pt>
    <dgm:pt modelId="{6476D8E2-3F19-45B4-851B-2A3996C41C6B}" type="parTrans" cxnId="{A11A74C4-62D5-49C5-9ECC-817F0E42DFF7}">
      <dgm:prSet/>
      <dgm:spPr/>
      <dgm:t>
        <a:bodyPr/>
        <a:lstStyle/>
        <a:p>
          <a:endParaRPr lang="en-US"/>
        </a:p>
      </dgm:t>
    </dgm:pt>
    <dgm:pt modelId="{C2BF54F9-5567-4915-BBE9-A0C6BBEE75C1}" type="sibTrans" cxnId="{A11A74C4-62D5-49C5-9ECC-817F0E42DFF7}">
      <dgm:prSet/>
      <dgm:spPr/>
      <dgm:t>
        <a:bodyPr/>
        <a:lstStyle/>
        <a:p>
          <a:endParaRPr lang="en-US"/>
        </a:p>
      </dgm:t>
    </dgm:pt>
    <dgm:pt modelId="{3AC28858-108F-4421-83C5-2176A4FA060D}">
      <dgm:prSet custT="1"/>
      <dgm:spPr>
        <a:ln>
          <a:solidFill>
            <a:srgbClr val="03203D"/>
          </a:solidFill>
        </a:ln>
      </dgm:spPr>
      <dgm:t>
        <a:bodyPr/>
        <a:lstStyle/>
        <a:p>
          <a:pPr>
            <a:buNone/>
          </a:pPr>
          <a:r>
            <a:rPr lang="en-US" sz="3600" b="1" dirty="0">
              <a:solidFill>
                <a:srgbClr val="03203D"/>
              </a:solidFill>
            </a:rPr>
            <a:t>x</a:t>
          </a:r>
          <a:r>
            <a:rPr lang="en-US" sz="3600" dirty="0">
              <a:solidFill>
                <a:srgbClr val="03203D"/>
              </a:solidFill>
            </a:rPr>
            <a:t>,</a:t>
          </a:r>
          <a:r>
            <a:rPr lang="en-US" sz="3600" b="1" dirty="0">
              <a:solidFill>
                <a:srgbClr val="03203D"/>
              </a:solidFill>
            </a:rPr>
            <a:t> y</a:t>
          </a:r>
          <a:r>
            <a:rPr lang="en-US" sz="3600" dirty="0">
              <a:solidFill>
                <a:srgbClr val="03203D"/>
              </a:solidFill>
            </a:rPr>
            <a:t>, alpha, </a:t>
          </a:r>
          <a:r>
            <a:rPr lang="en-US" sz="3600" dirty="0" err="1">
              <a:solidFill>
                <a:srgbClr val="03203D"/>
              </a:solidFill>
            </a:rPr>
            <a:t>colour</a:t>
          </a:r>
          <a:r>
            <a:rPr lang="en-US" sz="3600" dirty="0">
              <a:solidFill>
                <a:srgbClr val="03203D"/>
              </a:solidFill>
            </a:rPr>
            <a:t>, group, </a:t>
          </a:r>
          <a:r>
            <a:rPr lang="en-US" sz="3600" dirty="0" err="1">
              <a:solidFill>
                <a:srgbClr val="03203D"/>
              </a:solidFill>
            </a:rPr>
            <a:t>linetype</a:t>
          </a:r>
          <a:r>
            <a:rPr lang="en-US" sz="3600" dirty="0">
              <a:solidFill>
                <a:srgbClr val="03203D"/>
              </a:solidFill>
            </a:rPr>
            <a:t> e size</a:t>
          </a:r>
        </a:p>
      </dgm:t>
    </dgm:pt>
    <dgm:pt modelId="{1E81D583-B7F2-4B1B-8F23-16487E8B9FE6}" type="parTrans" cxnId="{EC49AC59-EB85-46F4-977C-08D7A2ADBF74}">
      <dgm:prSet/>
      <dgm:spPr/>
      <dgm:t>
        <a:bodyPr/>
        <a:lstStyle/>
        <a:p>
          <a:endParaRPr lang="en-US"/>
        </a:p>
      </dgm:t>
    </dgm:pt>
    <dgm:pt modelId="{33E03170-E73D-4B55-9A6E-A22CF3A0399D}" type="sibTrans" cxnId="{EC49AC59-EB85-46F4-977C-08D7A2ADBF74}">
      <dgm:prSet/>
      <dgm:spPr/>
      <dgm:t>
        <a:bodyPr/>
        <a:lstStyle/>
        <a:p>
          <a:endParaRPr lang="en-US"/>
        </a:p>
      </dgm:t>
    </dgm:pt>
    <dgm:pt modelId="{6073585B-51DD-4A19-B16E-D32C29F6D644}">
      <dgm:prSet custT="1"/>
      <dgm:spPr>
        <a:ln>
          <a:solidFill>
            <a:srgbClr val="03203D"/>
          </a:solidFill>
        </a:ln>
      </dgm:spPr>
      <dgm:t>
        <a:bodyPr/>
        <a:lstStyle/>
        <a:p>
          <a:pPr>
            <a:buNone/>
          </a:pPr>
          <a:endParaRPr lang="en-US" sz="3000" dirty="0"/>
        </a:p>
      </dgm:t>
    </dgm:pt>
    <dgm:pt modelId="{A9272835-ED9D-4612-8C34-EF27925729D0}" type="parTrans" cxnId="{06693BE9-F609-4110-830B-041A266A4437}">
      <dgm:prSet/>
      <dgm:spPr/>
      <dgm:t>
        <a:bodyPr/>
        <a:lstStyle/>
        <a:p>
          <a:endParaRPr lang="en-US"/>
        </a:p>
      </dgm:t>
    </dgm:pt>
    <dgm:pt modelId="{D54D8B7C-8CBD-4516-8463-4A1E692FC4B7}" type="sibTrans" cxnId="{06693BE9-F609-4110-830B-041A266A4437}">
      <dgm:prSet/>
      <dgm:spPr/>
      <dgm:t>
        <a:bodyPr/>
        <a:lstStyle/>
        <a:p>
          <a:endParaRPr lang="en-US"/>
        </a:p>
      </dgm:t>
    </dgm:pt>
    <dgm:pt modelId="{47CF8602-6F3F-41D4-BA40-CF8478D36A17}">
      <dgm:prSet custT="1"/>
      <dgm:spPr>
        <a:ln>
          <a:solidFill>
            <a:srgbClr val="03203D"/>
          </a:solidFill>
        </a:ln>
      </dgm:spPr>
      <dgm:t>
        <a:bodyPr/>
        <a:lstStyle/>
        <a:p>
          <a:pPr>
            <a:buNone/>
          </a:pPr>
          <a:endParaRPr lang="en-US" sz="3000" dirty="0"/>
        </a:p>
      </dgm:t>
    </dgm:pt>
    <dgm:pt modelId="{D2B72F1C-89F9-4247-8E32-72CE76766A2D}" type="parTrans" cxnId="{00ECF123-DAFA-4B5D-AC59-4FD824257D97}">
      <dgm:prSet/>
      <dgm:spPr/>
      <dgm:t>
        <a:bodyPr/>
        <a:lstStyle/>
        <a:p>
          <a:endParaRPr lang="en-US"/>
        </a:p>
      </dgm:t>
    </dgm:pt>
    <dgm:pt modelId="{4E4E8B9F-E28C-49B7-8B37-FD4EDF62B876}" type="sibTrans" cxnId="{00ECF123-DAFA-4B5D-AC59-4FD824257D97}">
      <dgm:prSet/>
      <dgm:spPr/>
      <dgm:t>
        <a:bodyPr/>
        <a:lstStyle/>
        <a:p>
          <a:endParaRPr lang="en-US"/>
        </a:p>
      </dgm:t>
    </dgm:pt>
    <dgm:pt modelId="{781C5DB6-1017-481C-8CBA-15BD2FDE0867}" type="pres">
      <dgm:prSet presAssocID="{BA219757-B431-4E8C-AF6C-FF1390D54C5D}" presName="linear" presStyleCnt="0">
        <dgm:presLayoutVars>
          <dgm:dir/>
          <dgm:animLvl val="lvl"/>
          <dgm:resizeHandles val="exact"/>
        </dgm:presLayoutVars>
      </dgm:prSet>
      <dgm:spPr/>
    </dgm:pt>
    <dgm:pt modelId="{2230CA8C-7D06-4940-B1CA-4DC4931B61A4}" type="pres">
      <dgm:prSet presAssocID="{AA2CC957-4B0F-43C4-8DA5-4435D48C9045}" presName="parentLin" presStyleCnt="0"/>
      <dgm:spPr/>
    </dgm:pt>
    <dgm:pt modelId="{44800A2D-AA98-40E3-BEE6-8B641AFFEA16}" type="pres">
      <dgm:prSet presAssocID="{AA2CC957-4B0F-43C4-8DA5-4435D48C9045}" presName="parentLeftMargin" presStyleLbl="node1" presStyleIdx="0" presStyleCnt="2"/>
      <dgm:spPr/>
    </dgm:pt>
    <dgm:pt modelId="{5CFB5A76-E252-4E47-A50D-C1264923A85A}" type="pres">
      <dgm:prSet presAssocID="{AA2CC957-4B0F-43C4-8DA5-4435D48C9045}" presName="parentText" presStyleLbl="node1" presStyleIdx="0" presStyleCnt="2" custScaleX="76190" custScaleY="60433" custLinFactNeighborY="-33769">
        <dgm:presLayoutVars>
          <dgm:chMax val="0"/>
          <dgm:bulletEnabled val="1"/>
        </dgm:presLayoutVars>
      </dgm:prSet>
      <dgm:spPr/>
    </dgm:pt>
    <dgm:pt modelId="{7478B5E5-F63E-4C22-9941-955146BA1BCE}" type="pres">
      <dgm:prSet presAssocID="{AA2CC957-4B0F-43C4-8DA5-4435D48C9045}" presName="negativeSpace" presStyleCnt="0"/>
      <dgm:spPr/>
    </dgm:pt>
    <dgm:pt modelId="{4DC4AA04-1106-4CC7-9094-D8489C0D7B39}" type="pres">
      <dgm:prSet presAssocID="{AA2CC957-4B0F-43C4-8DA5-4435D48C9045}" presName="childText" presStyleLbl="conFgAcc1" presStyleIdx="0" presStyleCnt="2" custScaleY="71089" custLinFactY="-1202" custLinFactNeighborY="-100000">
        <dgm:presLayoutVars>
          <dgm:bulletEnabled val="1"/>
        </dgm:presLayoutVars>
      </dgm:prSet>
      <dgm:spPr/>
    </dgm:pt>
    <dgm:pt modelId="{F24BB783-4A6E-4601-A7CD-093BFA1E5E40}" type="pres">
      <dgm:prSet presAssocID="{2437B65F-190C-4C6D-9F2E-31776E2805F4}" presName="spaceBetweenRectangles" presStyleCnt="0"/>
      <dgm:spPr/>
    </dgm:pt>
    <dgm:pt modelId="{8194F803-5264-434D-8DD7-FFB5E31633EF}" type="pres">
      <dgm:prSet presAssocID="{7D5F8D80-E964-4603-83E0-AD404AD4D965}" presName="parentLin" presStyleCnt="0"/>
      <dgm:spPr/>
    </dgm:pt>
    <dgm:pt modelId="{0C5E980F-4DE4-43E1-9372-51ABF305F2F3}" type="pres">
      <dgm:prSet presAssocID="{7D5F8D80-E964-4603-83E0-AD404AD4D965}" presName="parentLeftMargin" presStyleLbl="node1" presStyleIdx="0" presStyleCnt="2"/>
      <dgm:spPr/>
    </dgm:pt>
    <dgm:pt modelId="{6296429B-356E-4D4B-9812-79622CF47EF0}" type="pres">
      <dgm:prSet presAssocID="{7D5F8D80-E964-4603-83E0-AD404AD4D965}" presName="parentText" presStyleLbl="node1" presStyleIdx="1" presStyleCnt="2" custScaleX="76190" custScaleY="60433" custLinFactNeighborY="4757">
        <dgm:presLayoutVars>
          <dgm:chMax val="0"/>
          <dgm:bulletEnabled val="1"/>
        </dgm:presLayoutVars>
      </dgm:prSet>
      <dgm:spPr/>
    </dgm:pt>
    <dgm:pt modelId="{AECF5D6F-6060-4DE3-85CE-40C242CC2B43}" type="pres">
      <dgm:prSet presAssocID="{7D5F8D80-E964-4603-83E0-AD404AD4D965}" presName="negativeSpace" presStyleCnt="0"/>
      <dgm:spPr/>
    </dgm:pt>
    <dgm:pt modelId="{14A26FB1-8317-4336-84C6-3FABCC05F3A5}" type="pres">
      <dgm:prSet presAssocID="{7D5F8D80-E964-4603-83E0-AD404AD4D965}" presName="childText" presStyleLbl="conFgAcc1" presStyleIdx="1" presStyleCnt="2" custScaleY="71089" custLinFactNeighborY="37969">
        <dgm:presLayoutVars>
          <dgm:bulletEnabled val="1"/>
        </dgm:presLayoutVars>
      </dgm:prSet>
      <dgm:spPr/>
    </dgm:pt>
  </dgm:ptLst>
  <dgm:cxnLst>
    <dgm:cxn modelId="{B5E0D815-E472-4809-96F8-325041EB84BB}" type="presOf" srcId="{BA219757-B431-4E8C-AF6C-FF1390D54C5D}" destId="{781C5DB6-1017-481C-8CBA-15BD2FDE0867}" srcOrd="0" destOrd="0" presId="urn:microsoft.com/office/officeart/2005/8/layout/list1"/>
    <dgm:cxn modelId="{E97EA31D-7C20-4C52-BE1D-9ADCE21134AC}" type="presOf" srcId="{7D5F8D80-E964-4603-83E0-AD404AD4D965}" destId="{0C5E980F-4DE4-43E1-9372-51ABF305F2F3}" srcOrd="0" destOrd="0" presId="urn:microsoft.com/office/officeart/2005/8/layout/list1"/>
    <dgm:cxn modelId="{00ECF123-DAFA-4B5D-AC59-4FD824257D97}" srcId="{AA2CC957-4B0F-43C4-8DA5-4435D48C9045}" destId="{47CF8602-6F3F-41D4-BA40-CF8478D36A17}" srcOrd="0" destOrd="0" parTransId="{D2B72F1C-89F9-4247-8E32-72CE76766A2D}" sibTransId="{4E4E8B9F-E28C-49B7-8B37-FD4EDF62B876}"/>
    <dgm:cxn modelId="{1ACE9C30-7FDD-4198-9C80-6DCCA74D9BC0}" type="presOf" srcId="{8CAAB6C0-E9A1-4AE8-B9BD-3F362B3ECC9E}" destId="{4DC4AA04-1106-4CC7-9094-D8489C0D7B39}" srcOrd="0" destOrd="1" presId="urn:microsoft.com/office/officeart/2005/8/layout/list1"/>
    <dgm:cxn modelId="{201F6D32-DCEB-42E7-A421-009B2195092B}" type="presOf" srcId="{AA2CC957-4B0F-43C4-8DA5-4435D48C9045}" destId="{44800A2D-AA98-40E3-BEE6-8B641AFFEA16}" srcOrd="0" destOrd="0" presId="urn:microsoft.com/office/officeart/2005/8/layout/list1"/>
    <dgm:cxn modelId="{66260133-6FBC-4973-BE34-CD2CFB7627C1}" type="presOf" srcId="{47CF8602-6F3F-41D4-BA40-CF8478D36A17}" destId="{4DC4AA04-1106-4CC7-9094-D8489C0D7B39}" srcOrd="0" destOrd="0" presId="urn:microsoft.com/office/officeart/2005/8/layout/list1"/>
    <dgm:cxn modelId="{9B56E870-BD15-4C16-AEAC-423F26A3A090}" type="presOf" srcId="{6073585B-51DD-4A19-B16E-D32C29F6D644}" destId="{14A26FB1-8317-4336-84C6-3FABCC05F3A5}" srcOrd="0" destOrd="0" presId="urn:microsoft.com/office/officeart/2005/8/layout/list1"/>
    <dgm:cxn modelId="{E9AD5559-8E25-4936-937B-536889958D9F}" type="presOf" srcId="{3AC28858-108F-4421-83C5-2176A4FA060D}" destId="{14A26FB1-8317-4336-84C6-3FABCC05F3A5}" srcOrd="0" destOrd="1" presId="urn:microsoft.com/office/officeart/2005/8/layout/list1"/>
    <dgm:cxn modelId="{EC49AC59-EB85-46F4-977C-08D7A2ADBF74}" srcId="{7D5F8D80-E964-4603-83E0-AD404AD4D965}" destId="{3AC28858-108F-4421-83C5-2176A4FA060D}" srcOrd="1" destOrd="0" parTransId="{1E81D583-B7F2-4B1B-8F23-16487E8B9FE6}" sibTransId="{33E03170-E73D-4B55-9A6E-A22CF3A0399D}"/>
    <dgm:cxn modelId="{DE2D2A7A-F8D9-4B7A-86EC-58146137CDB8}" type="presOf" srcId="{7D5F8D80-E964-4603-83E0-AD404AD4D965}" destId="{6296429B-356E-4D4B-9812-79622CF47EF0}" srcOrd="1" destOrd="0" presId="urn:microsoft.com/office/officeart/2005/8/layout/list1"/>
    <dgm:cxn modelId="{5AB7EA7F-1E41-45C9-97E7-EA9EABCEFE6D}" srcId="{AA2CC957-4B0F-43C4-8DA5-4435D48C9045}" destId="{8CAAB6C0-E9A1-4AE8-B9BD-3F362B3ECC9E}" srcOrd="1" destOrd="0" parTransId="{D03FC4D0-DB80-460B-B4DE-0DEEEDA61949}" sibTransId="{49148AB3-0AD5-4A3A-BD63-6A062D28B4A9}"/>
    <dgm:cxn modelId="{A11A74C4-62D5-49C5-9ECC-817F0E42DFF7}" srcId="{BA219757-B431-4E8C-AF6C-FF1390D54C5D}" destId="{7D5F8D80-E964-4603-83E0-AD404AD4D965}" srcOrd="1" destOrd="0" parTransId="{6476D8E2-3F19-45B4-851B-2A3996C41C6B}" sibTransId="{C2BF54F9-5567-4915-BBE9-A0C6BBEE75C1}"/>
    <dgm:cxn modelId="{527BDFC9-FE9B-4999-9A6D-52F21AB03C1B}" srcId="{BA219757-B431-4E8C-AF6C-FF1390D54C5D}" destId="{AA2CC957-4B0F-43C4-8DA5-4435D48C9045}" srcOrd="0" destOrd="0" parTransId="{7317FA13-0AF2-4C53-8508-CAEE0C0116C9}" sibTransId="{2437B65F-190C-4C6D-9F2E-31776E2805F4}"/>
    <dgm:cxn modelId="{C113CAE1-4068-4979-B3A3-4A245034E5E7}" type="presOf" srcId="{AA2CC957-4B0F-43C4-8DA5-4435D48C9045}" destId="{5CFB5A76-E252-4E47-A50D-C1264923A85A}" srcOrd="1" destOrd="0" presId="urn:microsoft.com/office/officeart/2005/8/layout/list1"/>
    <dgm:cxn modelId="{06693BE9-F609-4110-830B-041A266A4437}" srcId="{7D5F8D80-E964-4603-83E0-AD404AD4D965}" destId="{6073585B-51DD-4A19-B16E-D32C29F6D644}" srcOrd="0" destOrd="0" parTransId="{A9272835-ED9D-4612-8C34-EF27925729D0}" sibTransId="{D54D8B7C-8CBD-4516-8463-4A1E692FC4B7}"/>
    <dgm:cxn modelId="{222FAE1C-5581-46BE-B4B2-D2F7CFE50CEF}" type="presParOf" srcId="{781C5DB6-1017-481C-8CBA-15BD2FDE0867}" destId="{2230CA8C-7D06-4940-B1CA-4DC4931B61A4}" srcOrd="0" destOrd="0" presId="urn:microsoft.com/office/officeart/2005/8/layout/list1"/>
    <dgm:cxn modelId="{97062FE7-9B68-4616-B3FC-94B5DA188B1D}" type="presParOf" srcId="{2230CA8C-7D06-4940-B1CA-4DC4931B61A4}" destId="{44800A2D-AA98-40E3-BEE6-8B641AFFEA16}" srcOrd="0" destOrd="0" presId="urn:microsoft.com/office/officeart/2005/8/layout/list1"/>
    <dgm:cxn modelId="{BF316A5B-7A34-46BF-B43D-B3D4279051DA}" type="presParOf" srcId="{2230CA8C-7D06-4940-B1CA-4DC4931B61A4}" destId="{5CFB5A76-E252-4E47-A50D-C1264923A85A}" srcOrd="1" destOrd="0" presId="urn:microsoft.com/office/officeart/2005/8/layout/list1"/>
    <dgm:cxn modelId="{9D5239A1-3C06-48B8-B7C3-0AC5EA04AABE}" type="presParOf" srcId="{781C5DB6-1017-481C-8CBA-15BD2FDE0867}" destId="{7478B5E5-F63E-4C22-9941-955146BA1BCE}" srcOrd="1" destOrd="0" presId="urn:microsoft.com/office/officeart/2005/8/layout/list1"/>
    <dgm:cxn modelId="{FD35C8BC-F589-4C41-8266-CE23997FDDBA}" type="presParOf" srcId="{781C5DB6-1017-481C-8CBA-15BD2FDE0867}" destId="{4DC4AA04-1106-4CC7-9094-D8489C0D7B39}" srcOrd="2" destOrd="0" presId="urn:microsoft.com/office/officeart/2005/8/layout/list1"/>
    <dgm:cxn modelId="{35F6C10A-D6DC-4E26-A8FE-644035999CFE}" type="presParOf" srcId="{781C5DB6-1017-481C-8CBA-15BD2FDE0867}" destId="{F24BB783-4A6E-4601-A7CD-093BFA1E5E40}" srcOrd="3" destOrd="0" presId="urn:microsoft.com/office/officeart/2005/8/layout/list1"/>
    <dgm:cxn modelId="{61221D56-201C-45A1-9097-F7BA6C9075E8}" type="presParOf" srcId="{781C5DB6-1017-481C-8CBA-15BD2FDE0867}" destId="{8194F803-5264-434D-8DD7-FFB5E31633EF}" srcOrd="4" destOrd="0" presId="urn:microsoft.com/office/officeart/2005/8/layout/list1"/>
    <dgm:cxn modelId="{BEDD0DDC-446D-4A92-A50B-DD9345469C04}" type="presParOf" srcId="{8194F803-5264-434D-8DD7-FFB5E31633EF}" destId="{0C5E980F-4DE4-43E1-9372-51ABF305F2F3}" srcOrd="0" destOrd="0" presId="urn:microsoft.com/office/officeart/2005/8/layout/list1"/>
    <dgm:cxn modelId="{DD75576E-FA6E-416E-BE7B-0CCA7536112C}" type="presParOf" srcId="{8194F803-5264-434D-8DD7-FFB5E31633EF}" destId="{6296429B-356E-4D4B-9812-79622CF47EF0}" srcOrd="1" destOrd="0" presId="urn:microsoft.com/office/officeart/2005/8/layout/list1"/>
    <dgm:cxn modelId="{283647FA-331A-45BA-A946-651A315DA05C}" type="presParOf" srcId="{781C5DB6-1017-481C-8CBA-15BD2FDE0867}" destId="{AECF5D6F-6060-4DE3-85CE-40C242CC2B43}" srcOrd="5" destOrd="0" presId="urn:microsoft.com/office/officeart/2005/8/layout/list1"/>
    <dgm:cxn modelId="{CAFF9ABB-A812-45B0-8107-783F6EFA4850}" type="presParOf" srcId="{781C5DB6-1017-481C-8CBA-15BD2FDE0867}" destId="{14A26FB1-8317-4336-84C6-3FABCC05F3A5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C545243-B883-40D7-9878-5698C0E1EA05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357D1E4-EE1C-4824-AA6F-25E9261B809F}">
      <dgm:prSet/>
      <dgm:spPr>
        <a:solidFill>
          <a:srgbClr val="03203D"/>
        </a:solidFill>
      </dgm:spPr>
      <dgm:t>
        <a:bodyPr/>
        <a:lstStyle/>
        <a:p>
          <a:pPr algn="l"/>
          <a:r>
            <a:rPr lang="pt-BR" dirty="0" err="1"/>
            <a:t>Ctrl</a:t>
          </a:r>
          <a:r>
            <a:rPr lang="pt-BR" dirty="0"/>
            <a:t> + Shift + M</a:t>
          </a:r>
          <a:endParaRPr lang="en-US" dirty="0"/>
        </a:p>
      </dgm:t>
    </dgm:pt>
    <dgm:pt modelId="{AFBC0B32-834B-43F6-85BD-719ABF36061C}" type="parTrans" cxnId="{533372E8-6DEE-411A-B840-0A3270DC46A0}">
      <dgm:prSet/>
      <dgm:spPr/>
      <dgm:t>
        <a:bodyPr/>
        <a:lstStyle/>
        <a:p>
          <a:endParaRPr lang="en-US"/>
        </a:p>
      </dgm:t>
    </dgm:pt>
    <dgm:pt modelId="{A8AE6AD1-27D2-456C-8D28-D813B94A8A01}" type="sibTrans" cxnId="{533372E8-6DEE-411A-B840-0A3270DC46A0}">
      <dgm:prSet/>
      <dgm:spPr/>
      <dgm:t>
        <a:bodyPr/>
        <a:lstStyle/>
        <a:p>
          <a:endParaRPr lang="en-US"/>
        </a:p>
      </dgm:t>
    </dgm:pt>
    <dgm:pt modelId="{B947A497-43E9-45E5-B7BE-139CE7F3069C}">
      <dgm:prSet custT="1"/>
      <dgm:spPr>
        <a:ln>
          <a:solidFill>
            <a:srgbClr val="03203D"/>
          </a:solidFill>
        </a:ln>
      </dgm:spPr>
      <dgm:t>
        <a:bodyPr/>
        <a:lstStyle/>
        <a:p>
          <a:pPr>
            <a:buNone/>
          </a:pPr>
          <a:r>
            <a:rPr lang="pt-BR" sz="3600" dirty="0">
              <a:solidFill>
                <a:srgbClr val="03203D"/>
              </a:solidFill>
            </a:rPr>
            <a:t>operador </a:t>
          </a:r>
          <a:r>
            <a:rPr lang="pt-BR" sz="3600" i="1" dirty="0" err="1">
              <a:solidFill>
                <a:srgbClr val="03203D"/>
              </a:solidFill>
            </a:rPr>
            <a:t>pipe</a:t>
          </a:r>
          <a:r>
            <a:rPr lang="pt-BR" sz="3600" dirty="0">
              <a:solidFill>
                <a:srgbClr val="03203D"/>
              </a:solidFill>
            </a:rPr>
            <a:t> %&gt;%</a:t>
          </a:r>
          <a:endParaRPr lang="en-US" sz="3600" dirty="0">
            <a:solidFill>
              <a:srgbClr val="03203D"/>
            </a:solidFill>
          </a:endParaRPr>
        </a:p>
      </dgm:t>
    </dgm:pt>
    <dgm:pt modelId="{415B579E-1620-499C-BE2B-F65ED18450D4}" type="parTrans" cxnId="{C81C5C66-5875-4C41-B97E-55BFEAB488F9}">
      <dgm:prSet/>
      <dgm:spPr/>
      <dgm:t>
        <a:bodyPr/>
        <a:lstStyle/>
        <a:p>
          <a:endParaRPr lang="en-US"/>
        </a:p>
      </dgm:t>
    </dgm:pt>
    <dgm:pt modelId="{C8BE27E7-3F46-482E-87D9-1DADBF1AC09A}" type="sibTrans" cxnId="{C81C5C66-5875-4C41-B97E-55BFEAB488F9}">
      <dgm:prSet/>
      <dgm:spPr/>
      <dgm:t>
        <a:bodyPr/>
        <a:lstStyle/>
        <a:p>
          <a:endParaRPr lang="en-US"/>
        </a:p>
      </dgm:t>
    </dgm:pt>
    <dgm:pt modelId="{779DCEFB-C49B-4B52-9150-A74BF1A7C935}">
      <dgm:prSet/>
      <dgm:spPr>
        <a:solidFill>
          <a:srgbClr val="03203D"/>
        </a:solidFill>
      </dgm:spPr>
      <dgm:t>
        <a:bodyPr/>
        <a:lstStyle/>
        <a:p>
          <a:pPr algn="l"/>
          <a:r>
            <a:rPr lang="pt-BR" dirty="0" err="1"/>
            <a:t>Ctrl</a:t>
          </a:r>
          <a:r>
            <a:rPr lang="pt-BR" dirty="0"/>
            <a:t> + </a:t>
          </a:r>
          <a:r>
            <a:rPr lang="pt-BR" dirty="0" err="1"/>
            <a:t>Enter</a:t>
          </a:r>
          <a:endParaRPr lang="en-US" dirty="0"/>
        </a:p>
      </dgm:t>
    </dgm:pt>
    <dgm:pt modelId="{3E5B2B65-8DD9-47C9-807A-2F79653AEAF9}" type="parTrans" cxnId="{AE46B053-57FB-47E8-8689-3463E0862A32}">
      <dgm:prSet/>
      <dgm:spPr/>
      <dgm:t>
        <a:bodyPr/>
        <a:lstStyle/>
        <a:p>
          <a:endParaRPr lang="en-US"/>
        </a:p>
      </dgm:t>
    </dgm:pt>
    <dgm:pt modelId="{F2FCAA0E-E969-4341-865C-A39846AD317F}" type="sibTrans" cxnId="{AE46B053-57FB-47E8-8689-3463E0862A32}">
      <dgm:prSet/>
      <dgm:spPr/>
      <dgm:t>
        <a:bodyPr/>
        <a:lstStyle/>
        <a:p>
          <a:endParaRPr lang="en-US"/>
        </a:p>
      </dgm:t>
    </dgm:pt>
    <dgm:pt modelId="{3C7E15A0-C199-44C5-A106-80C79DDAB4B8}">
      <dgm:prSet custT="1"/>
      <dgm:spPr>
        <a:ln>
          <a:solidFill>
            <a:srgbClr val="03203D"/>
          </a:solidFill>
        </a:ln>
      </dgm:spPr>
      <dgm:t>
        <a:bodyPr/>
        <a:lstStyle/>
        <a:p>
          <a:pPr>
            <a:buNone/>
          </a:pPr>
          <a:r>
            <a:rPr lang="pt-BR" sz="3600" dirty="0">
              <a:solidFill>
                <a:srgbClr val="03203D"/>
              </a:solidFill>
            </a:rPr>
            <a:t>executa linhas de código</a:t>
          </a:r>
          <a:endParaRPr lang="en-US" sz="3600" dirty="0">
            <a:solidFill>
              <a:srgbClr val="03203D"/>
            </a:solidFill>
          </a:endParaRPr>
        </a:p>
      </dgm:t>
    </dgm:pt>
    <dgm:pt modelId="{DE362B83-4816-4650-AB0C-2567BC110136}" type="parTrans" cxnId="{F45DA477-8D73-423A-9DED-30216D9D5006}">
      <dgm:prSet/>
      <dgm:spPr/>
      <dgm:t>
        <a:bodyPr/>
        <a:lstStyle/>
        <a:p>
          <a:endParaRPr lang="en-US"/>
        </a:p>
      </dgm:t>
    </dgm:pt>
    <dgm:pt modelId="{B8BAEF04-1797-47C2-80C0-8CE33B12916E}" type="sibTrans" cxnId="{F45DA477-8D73-423A-9DED-30216D9D5006}">
      <dgm:prSet/>
      <dgm:spPr/>
      <dgm:t>
        <a:bodyPr/>
        <a:lstStyle/>
        <a:p>
          <a:endParaRPr lang="en-US"/>
        </a:p>
      </dgm:t>
    </dgm:pt>
    <dgm:pt modelId="{ADCA34A1-751B-400B-A17E-E99A06880ED9}">
      <dgm:prSet/>
      <dgm:spPr>
        <a:solidFill>
          <a:srgbClr val="03203D"/>
        </a:solidFill>
      </dgm:spPr>
      <dgm:t>
        <a:bodyPr/>
        <a:lstStyle/>
        <a:p>
          <a:pPr algn="l"/>
          <a:r>
            <a:rPr lang="pt-BR" dirty="0" err="1"/>
            <a:t>Ctrl</a:t>
          </a:r>
          <a:r>
            <a:rPr lang="pt-BR" dirty="0"/>
            <a:t> + Shift + A</a:t>
          </a:r>
          <a:endParaRPr lang="en-US" dirty="0"/>
        </a:p>
      </dgm:t>
    </dgm:pt>
    <dgm:pt modelId="{3D481FF1-D652-4DE6-A40E-11581E760D7F}" type="parTrans" cxnId="{736BAEC3-3904-41E1-AAEF-4BB3468EF450}">
      <dgm:prSet/>
      <dgm:spPr/>
      <dgm:t>
        <a:bodyPr/>
        <a:lstStyle/>
        <a:p>
          <a:endParaRPr lang="en-US"/>
        </a:p>
      </dgm:t>
    </dgm:pt>
    <dgm:pt modelId="{3275F950-C251-4269-878B-00E09B10EED9}" type="sibTrans" cxnId="{736BAEC3-3904-41E1-AAEF-4BB3468EF450}">
      <dgm:prSet/>
      <dgm:spPr/>
      <dgm:t>
        <a:bodyPr/>
        <a:lstStyle/>
        <a:p>
          <a:endParaRPr lang="en-US"/>
        </a:p>
      </dgm:t>
    </dgm:pt>
    <dgm:pt modelId="{B3909EA0-4819-42A9-8179-F86BFBFC9EBC}">
      <dgm:prSet custT="1"/>
      <dgm:spPr>
        <a:ln>
          <a:solidFill>
            <a:srgbClr val="03203D"/>
          </a:solidFill>
        </a:ln>
      </dgm:spPr>
      <dgm:t>
        <a:bodyPr/>
        <a:lstStyle/>
        <a:p>
          <a:pPr>
            <a:buNone/>
          </a:pPr>
          <a:r>
            <a:rPr lang="pt-BR" sz="3600" dirty="0">
              <a:solidFill>
                <a:srgbClr val="03203D"/>
              </a:solidFill>
            </a:rPr>
            <a:t>formata a </a:t>
          </a:r>
          <a:r>
            <a:rPr lang="pt-BR" sz="3600" dirty="0" err="1">
              <a:solidFill>
                <a:srgbClr val="03203D"/>
              </a:solidFill>
            </a:rPr>
            <a:t>indentação</a:t>
          </a:r>
          <a:r>
            <a:rPr lang="pt-BR" sz="3600" dirty="0">
              <a:solidFill>
                <a:srgbClr val="03203D"/>
              </a:solidFill>
            </a:rPr>
            <a:t> do script</a:t>
          </a:r>
          <a:endParaRPr lang="en-US" sz="3600" dirty="0">
            <a:solidFill>
              <a:srgbClr val="03203D"/>
            </a:solidFill>
          </a:endParaRPr>
        </a:p>
      </dgm:t>
    </dgm:pt>
    <dgm:pt modelId="{25B9CA8B-A431-4383-96D5-F12DAD6E6570}" type="parTrans" cxnId="{58069A73-6F41-4881-BD0A-AA4E07F39B57}">
      <dgm:prSet/>
      <dgm:spPr/>
      <dgm:t>
        <a:bodyPr/>
        <a:lstStyle/>
        <a:p>
          <a:endParaRPr lang="en-US"/>
        </a:p>
      </dgm:t>
    </dgm:pt>
    <dgm:pt modelId="{29CBCB06-E645-4AC0-83E3-655858585AAC}" type="sibTrans" cxnId="{58069A73-6F41-4881-BD0A-AA4E07F39B57}">
      <dgm:prSet/>
      <dgm:spPr/>
      <dgm:t>
        <a:bodyPr/>
        <a:lstStyle/>
        <a:p>
          <a:endParaRPr lang="en-US"/>
        </a:p>
      </dgm:t>
    </dgm:pt>
    <dgm:pt modelId="{EC0728B6-615D-4836-BA8E-D3AE42D62324}">
      <dgm:prSet/>
      <dgm:spPr>
        <a:solidFill>
          <a:srgbClr val="03203D"/>
        </a:solidFill>
      </dgm:spPr>
      <dgm:t>
        <a:bodyPr/>
        <a:lstStyle/>
        <a:p>
          <a:pPr algn="l"/>
          <a:r>
            <a:rPr lang="pt-BR" dirty="0"/>
            <a:t>Alt + -</a:t>
          </a:r>
          <a:endParaRPr lang="en-US" dirty="0"/>
        </a:p>
      </dgm:t>
    </dgm:pt>
    <dgm:pt modelId="{16C11120-CD59-46BE-AE6A-20B320BBE865}" type="parTrans" cxnId="{CD3048CC-1E89-4BB7-BA09-E36D5036AB17}">
      <dgm:prSet/>
      <dgm:spPr/>
      <dgm:t>
        <a:bodyPr/>
        <a:lstStyle/>
        <a:p>
          <a:endParaRPr lang="en-US"/>
        </a:p>
      </dgm:t>
    </dgm:pt>
    <dgm:pt modelId="{D4F5179D-BF45-4638-AA4F-A4B41C7A2108}" type="sibTrans" cxnId="{CD3048CC-1E89-4BB7-BA09-E36D5036AB17}">
      <dgm:prSet/>
      <dgm:spPr/>
      <dgm:t>
        <a:bodyPr/>
        <a:lstStyle/>
        <a:p>
          <a:endParaRPr lang="en-US"/>
        </a:p>
      </dgm:t>
    </dgm:pt>
    <dgm:pt modelId="{F1308EAF-F773-4008-A016-3E46FEBE6E8F}">
      <dgm:prSet/>
      <dgm:spPr>
        <a:ln>
          <a:solidFill>
            <a:srgbClr val="03203D"/>
          </a:solidFill>
        </a:ln>
      </dgm:spPr>
      <dgm:t>
        <a:bodyPr/>
        <a:lstStyle/>
        <a:p>
          <a:pPr>
            <a:buNone/>
          </a:pPr>
          <a:r>
            <a:rPr lang="pt-BR" dirty="0">
              <a:solidFill>
                <a:srgbClr val="03203D"/>
              </a:solidFill>
            </a:rPr>
            <a:t>operador </a:t>
          </a:r>
          <a:r>
            <a:rPr lang="pt-BR" i="1" dirty="0">
              <a:solidFill>
                <a:srgbClr val="03203D"/>
              </a:solidFill>
            </a:rPr>
            <a:t>de atribuição</a:t>
          </a:r>
          <a:endParaRPr lang="en-US" dirty="0">
            <a:solidFill>
              <a:srgbClr val="03203D"/>
            </a:solidFill>
          </a:endParaRPr>
        </a:p>
      </dgm:t>
    </dgm:pt>
    <dgm:pt modelId="{44D01768-DFE4-45EC-94C7-B1D10C7DD6C2}" type="parTrans" cxnId="{D2149932-206A-473B-90C4-3E310F40B87E}">
      <dgm:prSet/>
      <dgm:spPr/>
      <dgm:t>
        <a:bodyPr/>
        <a:lstStyle/>
        <a:p>
          <a:endParaRPr lang="en-US"/>
        </a:p>
      </dgm:t>
    </dgm:pt>
    <dgm:pt modelId="{6671FA29-A838-4D94-8849-CB7A2471F875}" type="sibTrans" cxnId="{D2149932-206A-473B-90C4-3E310F40B87E}">
      <dgm:prSet/>
      <dgm:spPr/>
      <dgm:t>
        <a:bodyPr/>
        <a:lstStyle/>
        <a:p>
          <a:endParaRPr lang="en-US"/>
        </a:p>
      </dgm:t>
    </dgm:pt>
    <dgm:pt modelId="{2B51B177-3045-460D-ABAE-302E2BD61EB7}" type="pres">
      <dgm:prSet presAssocID="{8C545243-B883-40D7-9878-5698C0E1EA05}" presName="Name0" presStyleCnt="0">
        <dgm:presLayoutVars>
          <dgm:dir/>
          <dgm:animLvl val="lvl"/>
          <dgm:resizeHandles val="exact"/>
        </dgm:presLayoutVars>
      </dgm:prSet>
      <dgm:spPr/>
    </dgm:pt>
    <dgm:pt modelId="{05701871-D25F-4CB2-B0AA-6F5AADCEFF22}" type="pres">
      <dgm:prSet presAssocID="{B357D1E4-EE1C-4824-AA6F-25E9261B809F}" presName="linNode" presStyleCnt="0"/>
      <dgm:spPr/>
    </dgm:pt>
    <dgm:pt modelId="{3F33730F-BA61-4A65-B9F0-80A130155062}" type="pres">
      <dgm:prSet presAssocID="{B357D1E4-EE1C-4824-AA6F-25E9261B809F}" presName="parentText" presStyleLbl="node1" presStyleIdx="0" presStyleCnt="4" custScaleY="13845" custLinFactNeighborY="-8104">
        <dgm:presLayoutVars>
          <dgm:chMax val="1"/>
          <dgm:bulletEnabled val="1"/>
        </dgm:presLayoutVars>
      </dgm:prSet>
      <dgm:spPr/>
    </dgm:pt>
    <dgm:pt modelId="{121E120A-BA95-4C83-BF03-A9019963A3E2}" type="pres">
      <dgm:prSet presAssocID="{B357D1E4-EE1C-4824-AA6F-25E9261B809F}" presName="descendantText" presStyleLbl="alignAccFollowNode1" presStyleIdx="0" presStyleCnt="4" custScaleY="11618" custLinFactNeighborY="-10127">
        <dgm:presLayoutVars>
          <dgm:bulletEnabled val="1"/>
        </dgm:presLayoutVars>
      </dgm:prSet>
      <dgm:spPr/>
    </dgm:pt>
    <dgm:pt modelId="{FB00548B-D9CC-463D-B557-FC921BB87966}" type="pres">
      <dgm:prSet presAssocID="{A8AE6AD1-27D2-456C-8D28-D813B94A8A01}" presName="sp" presStyleCnt="0"/>
      <dgm:spPr/>
    </dgm:pt>
    <dgm:pt modelId="{85104F5F-E0CF-4189-85FC-E48710346CA6}" type="pres">
      <dgm:prSet presAssocID="{779DCEFB-C49B-4B52-9150-A74BF1A7C935}" presName="linNode" presStyleCnt="0"/>
      <dgm:spPr/>
    </dgm:pt>
    <dgm:pt modelId="{EC9E5C23-25A5-4DC0-A87A-36D308974A96}" type="pres">
      <dgm:prSet presAssocID="{779DCEFB-C49B-4B52-9150-A74BF1A7C935}" presName="parentText" presStyleLbl="node1" presStyleIdx="1" presStyleCnt="4" custScaleY="13845" custLinFactNeighborY="-1063">
        <dgm:presLayoutVars>
          <dgm:chMax val="1"/>
          <dgm:bulletEnabled val="1"/>
        </dgm:presLayoutVars>
      </dgm:prSet>
      <dgm:spPr/>
    </dgm:pt>
    <dgm:pt modelId="{9A80D8DA-7F44-4554-A17D-214B5B15FBAE}" type="pres">
      <dgm:prSet presAssocID="{779DCEFB-C49B-4B52-9150-A74BF1A7C935}" presName="descendantText" presStyleLbl="alignAccFollowNode1" presStyleIdx="1" presStyleCnt="4" custScaleY="11618" custLinFactNeighborY="-1330">
        <dgm:presLayoutVars>
          <dgm:bulletEnabled val="1"/>
        </dgm:presLayoutVars>
      </dgm:prSet>
      <dgm:spPr/>
    </dgm:pt>
    <dgm:pt modelId="{4540BD8C-8650-401D-A914-AB34FF33662B}" type="pres">
      <dgm:prSet presAssocID="{F2FCAA0E-E969-4341-865C-A39846AD317F}" presName="sp" presStyleCnt="0"/>
      <dgm:spPr/>
    </dgm:pt>
    <dgm:pt modelId="{022DFE15-F616-4D10-B188-37FBF22F11F1}" type="pres">
      <dgm:prSet presAssocID="{ADCA34A1-751B-400B-A17E-E99A06880ED9}" presName="linNode" presStyleCnt="0"/>
      <dgm:spPr/>
    </dgm:pt>
    <dgm:pt modelId="{9F2D1195-549C-4DC7-BE71-8CBE12364D9D}" type="pres">
      <dgm:prSet presAssocID="{ADCA34A1-751B-400B-A17E-E99A06880ED9}" presName="parentText" presStyleLbl="node1" presStyleIdx="2" presStyleCnt="4" custScaleY="13845" custLinFactNeighborX="-221" custLinFactNeighborY="5016">
        <dgm:presLayoutVars>
          <dgm:chMax val="1"/>
          <dgm:bulletEnabled val="1"/>
        </dgm:presLayoutVars>
      </dgm:prSet>
      <dgm:spPr/>
    </dgm:pt>
    <dgm:pt modelId="{00DC63A8-83DD-499B-B898-CA270331B0C1}" type="pres">
      <dgm:prSet presAssocID="{ADCA34A1-751B-400B-A17E-E99A06880ED9}" presName="descendantText" presStyleLbl="alignAccFollowNode1" presStyleIdx="2" presStyleCnt="4" custScaleY="11618" custLinFactNeighborX="-393" custLinFactNeighborY="6271">
        <dgm:presLayoutVars>
          <dgm:bulletEnabled val="1"/>
        </dgm:presLayoutVars>
      </dgm:prSet>
      <dgm:spPr/>
    </dgm:pt>
    <dgm:pt modelId="{1355C9A2-308C-4B87-8CFD-16CBDB129FD8}" type="pres">
      <dgm:prSet presAssocID="{3275F950-C251-4269-878B-00E09B10EED9}" presName="sp" presStyleCnt="0"/>
      <dgm:spPr/>
    </dgm:pt>
    <dgm:pt modelId="{3A3EC0F5-5AC9-4BEF-92F3-8475DAD443CE}" type="pres">
      <dgm:prSet presAssocID="{EC0728B6-615D-4836-BA8E-D3AE42D62324}" presName="linNode" presStyleCnt="0"/>
      <dgm:spPr/>
    </dgm:pt>
    <dgm:pt modelId="{5080179A-6845-4AAC-BB1F-A9FDB91D0C22}" type="pres">
      <dgm:prSet presAssocID="{EC0728B6-615D-4836-BA8E-D3AE42D62324}" presName="parentText" presStyleLbl="node1" presStyleIdx="3" presStyleCnt="4" custScaleY="13845" custLinFactNeighborY="12384">
        <dgm:presLayoutVars>
          <dgm:chMax val="1"/>
          <dgm:bulletEnabled val="1"/>
        </dgm:presLayoutVars>
      </dgm:prSet>
      <dgm:spPr/>
    </dgm:pt>
    <dgm:pt modelId="{2C545968-6E73-4079-B961-0BAFC5557978}" type="pres">
      <dgm:prSet presAssocID="{EC0728B6-615D-4836-BA8E-D3AE42D62324}" presName="descendantText" presStyleLbl="alignAccFollowNode1" presStyleIdx="3" presStyleCnt="4" custScaleY="11618" custLinFactNeighborY="15482">
        <dgm:presLayoutVars>
          <dgm:bulletEnabled val="1"/>
        </dgm:presLayoutVars>
      </dgm:prSet>
      <dgm:spPr/>
    </dgm:pt>
  </dgm:ptLst>
  <dgm:cxnLst>
    <dgm:cxn modelId="{5767AA12-31C8-4EA2-B569-7438F94D21FE}" type="presOf" srcId="{779DCEFB-C49B-4B52-9150-A74BF1A7C935}" destId="{EC9E5C23-25A5-4DC0-A87A-36D308974A96}" srcOrd="0" destOrd="0" presId="urn:microsoft.com/office/officeart/2005/8/layout/vList5"/>
    <dgm:cxn modelId="{6377EB18-D20C-4346-B40C-034479CC865B}" type="presOf" srcId="{B3909EA0-4819-42A9-8179-F86BFBFC9EBC}" destId="{00DC63A8-83DD-499B-B898-CA270331B0C1}" srcOrd="0" destOrd="0" presId="urn:microsoft.com/office/officeart/2005/8/layout/vList5"/>
    <dgm:cxn modelId="{D2149932-206A-473B-90C4-3E310F40B87E}" srcId="{EC0728B6-615D-4836-BA8E-D3AE42D62324}" destId="{F1308EAF-F773-4008-A016-3E46FEBE6E8F}" srcOrd="0" destOrd="0" parTransId="{44D01768-DFE4-45EC-94C7-B1D10C7DD6C2}" sibTransId="{6671FA29-A838-4D94-8849-CB7A2471F875}"/>
    <dgm:cxn modelId="{FC87D338-D554-4EAA-B7A0-6145011FD761}" type="presOf" srcId="{F1308EAF-F773-4008-A016-3E46FEBE6E8F}" destId="{2C545968-6E73-4079-B961-0BAFC5557978}" srcOrd="0" destOrd="0" presId="urn:microsoft.com/office/officeart/2005/8/layout/vList5"/>
    <dgm:cxn modelId="{C81C5C66-5875-4C41-B97E-55BFEAB488F9}" srcId="{B357D1E4-EE1C-4824-AA6F-25E9261B809F}" destId="{B947A497-43E9-45E5-B7BE-139CE7F3069C}" srcOrd="0" destOrd="0" parTransId="{415B579E-1620-499C-BE2B-F65ED18450D4}" sibTransId="{C8BE27E7-3F46-482E-87D9-1DADBF1AC09A}"/>
    <dgm:cxn modelId="{7229BF46-9977-4414-8609-A40D2D0FDC83}" type="presOf" srcId="{ADCA34A1-751B-400B-A17E-E99A06880ED9}" destId="{9F2D1195-549C-4DC7-BE71-8CBE12364D9D}" srcOrd="0" destOrd="0" presId="urn:microsoft.com/office/officeart/2005/8/layout/vList5"/>
    <dgm:cxn modelId="{33694169-6986-42C6-AE82-4063F071A255}" type="presOf" srcId="{8C545243-B883-40D7-9878-5698C0E1EA05}" destId="{2B51B177-3045-460D-ABAE-302E2BD61EB7}" srcOrd="0" destOrd="0" presId="urn:microsoft.com/office/officeart/2005/8/layout/vList5"/>
    <dgm:cxn modelId="{8C67244A-F8D7-49A8-B4E4-D36E5E37468A}" type="presOf" srcId="{B947A497-43E9-45E5-B7BE-139CE7F3069C}" destId="{121E120A-BA95-4C83-BF03-A9019963A3E2}" srcOrd="0" destOrd="0" presId="urn:microsoft.com/office/officeart/2005/8/layout/vList5"/>
    <dgm:cxn modelId="{386CB84A-E7F1-416C-B278-CAD853EF2F59}" type="presOf" srcId="{3C7E15A0-C199-44C5-A106-80C79DDAB4B8}" destId="{9A80D8DA-7F44-4554-A17D-214B5B15FBAE}" srcOrd="0" destOrd="0" presId="urn:microsoft.com/office/officeart/2005/8/layout/vList5"/>
    <dgm:cxn modelId="{58069A73-6F41-4881-BD0A-AA4E07F39B57}" srcId="{ADCA34A1-751B-400B-A17E-E99A06880ED9}" destId="{B3909EA0-4819-42A9-8179-F86BFBFC9EBC}" srcOrd="0" destOrd="0" parTransId="{25B9CA8B-A431-4383-96D5-F12DAD6E6570}" sibTransId="{29CBCB06-E645-4AC0-83E3-655858585AAC}"/>
    <dgm:cxn modelId="{AE46B053-57FB-47E8-8689-3463E0862A32}" srcId="{8C545243-B883-40D7-9878-5698C0E1EA05}" destId="{779DCEFB-C49B-4B52-9150-A74BF1A7C935}" srcOrd="1" destOrd="0" parTransId="{3E5B2B65-8DD9-47C9-807A-2F79653AEAF9}" sibTransId="{F2FCAA0E-E969-4341-865C-A39846AD317F}"/>
    <dgm:cxn modelId="{F45DA477-8D73-423A-9DED-30216D9D5006}" srcId="{779DCEFB-C49B-4B52-9150-A74BF1A7C935}" destId="{3C7E15A0-C199-44C5-A106-80C79DDAB4B8}" srcOrd="0" destOrd="0" parTransId="{DE362B83-4816-4650-AB0C-2567BC110136}" sibTransId="{B8BAEF04-1797-47C2-80C0-8CE33B12916E}"/>
    <dgm:cxn modelId="{C7583CAC-666B-4458-B306-F440332F7FBD}" type="presOf" srcId="{EC0728B6-615D-4836-BA8E-D3AE42D62324}" destId="{5080179A-6845-4AAC-BB1F-A9FDB91D0C22}" srcOrd="0" destOrd="0" presId="urn:microsoft.com/office/officeart/2005/8/layout/vList5"/>
    <dgm:cxn modelId="{736BAEC3-3904-41E1-AAEF-4BB3468EF450}" srcId="{8C545243-B883-40D7-9878-5698C0E1EA05}" destId="{ADCA34A1-751B-400B-A17E-E99A06880ED9}" srcOrd="2" destOrd="0" parTransId="{3D481FF1-D652-4DE6-A40E-11581E760D7F}" sibTransId="{3275F950-C251-4269-878B-00E09B10EED9}"/>
    <dgm:cxn modelId="{1D348BC5-0CF7-48DE-8DD1-798B8092BE89}" type="presOf" srcId="{B357D1E4-EE1C-4824-AA6F-25E9261B809F}" destId="{3F33730F-BA61-4A65-B9F0-80A130155062}" srcOrd="0" destOrd="0" presId="urn:microsoft.com/office/officeart/2005/8/layout/vList5"/>
    <dgm:cxn modelId="{CD3048CC-1E89-4BB7-BA09-E36D5036AB17}" srcId="{8C545243-B883-40D7-9878-5698C0E1EA05}" destId="{EC0728B6-615D-4836-BA8E-D3AE42D62324}" srcOrd="3" destOrd="0" parTransId="{16C11120-CD59-46BE-AE6A-20B320BBE865}" sibTransId="{D4F5179D-BF45-4638-AA4F-A4B41C7A2108}"/>
    <dgm:cxn modelId="{533372E8-6DEE-411A-B840-0A3270DC46A0}" srcId="{8C545243-B883-40D7-9878-5698C0E1EA05}" destId="{B357D1E4-EE1C-4824-AA6F-25E9261B809F}" srcOrd="0" destOrd="0" parTransId="{AFBC0B32-834B-43F6-85BD-719ABF36061C}" sibTransId="{A8AE6AD1-27D2-456C-8D28-D813B94A8A01}"/>
    <dgm:cxn modelId="{1D38C78B-A2CA-428C-BA02-AB2E287EA5DC}" type="presParOf" srcId="{2B51B177-3045-460D-ABAE-302E2BD61EB7}" destId="{05701871-D25F-4CB2-B0AA-6F5AADCEFF22}" srcOrd="0" destOrd="0" presId="urn:microsoft.com/office/officeart/2005/8/layout/vList5"/>
    <dgm:cxn modelId="{B909B732-7914-4FE4-9F80-7B70B04BA29C}" type="presParOf" srcId="{05701871-D25F-4CB2-B0AA-6F5AADCEFF22}" destId="{3F33730F-BA61-4A65-B9F0-80A130155062}" srcOrd="0" destOrd="0" presId="urn:microsoft.com/office/officeart/2005/8/layout/vList5"/>
    <dgm:cxn modelId="{28FDC993-BADC-435B-80BF-8ED9E85F5DA7}" type="presParOf" srcId="{05701871-D25F-4CB2-B0AA-6F5AADCEFF22}" destId="{121E120A-BA95-4C83-BF03-A9019963A3E2}" srcOrd="1" destOrd="0" presId="urn:microsoft.com/office/officeart/2005/8/layout/vList5"/>
    <dgm:cxn modelId="{DA951CBC-921A-4DB7-BC1B-8E71DC612B4E}" type="presParOf" srcId="{2B51B177-3045-460D-ABAE-302E2BD61EB7}" destId="{FB00548B-D9CC-463D-B557-FC921BB87966}" srcOrd="1" destOrd="0" presId="urn:microsoft.com/office/officeart/2005/8/layout/vList5"/>
    <dgm:cxn modelId="{44D75009-FDD4-4B35-B9F9-E05DAA9C2BE8}" type="presParOf" srcId="{2B51B177-3045-460D-ABAE-302E2BD61EB7}" destId="{85104F5F-E0CF-4189-85FC-E48710346CA6}" srcOrd="2" destOrd="0" presId="urn:microsoft.com/office/officeart/2005/8/layout/vList5"/>
    <dgm:cxn modelId="{6A2694EC-E50C-4E73-8608-61345BF88D4E}" type="presParOf" srcId="{85104F5F-E0CF-4189-85FC-E48710346CA6}" destId="{EC9E5C23-25A5-4DC0-A87A-36D308974A96}" srcOrd="0" destOrd="0" presId="urn:microsoft.com/office/officeart/2005/8/layout/vList5"/>
    <dgm:cxn modelId="{A74D91BF-467D-4231-BF33-188D1C067CF0}" type="presParOf" srcId="{85104F5F-E0CF-4189-85FC-E48710346CA6}" destId="{9A80D8DA-7F44-4554-A17D-214B5B15FBAE}" srcOrd="1" destOrd="0" presId="urn:microsoft.com/office/officeart/2005/8/layout/vList5"/>
    <dgm:cxn modelId="{B6C8EA54-1503-4C21-957A-46EB05A8D40B}" type="presParOf" srcId="{2B51B177-3045-460D-ABAE-302E2BD61EB7}" destId="{4540BD8C-8650-401D-A914-AB34FF33662B}" srcOrd="3" destOrd="0" presId="urn:microsoft.com/office/officeart/2005/8/layout/vList5"/>
    <dgm:cxn modelId="{EA0F0773-ACFF-4AD2-9036-0C9D4C2F7B5F}" type="presParOf" srcId="{2B51B177-3045-460D-ABAE-302E2BD61EB7}" destId="{022DFE15-F616-4D10-B188-37FBF22F11F1}" srcOrd="4" destOrd="0" presId="urn:microsoft.com/office/officeart/2005/8/layout/vList5"/>
    <dgm:cxn modelId="{3DC4FD39-8995-47B7-9FD3-65BDC1AFD207}" type="presParOf" srcId="{022DFE15-F616-4D10-B188-37FBF22F11F1}" destId="{9F2D1195-549C-4DC7-BE71-8CBE12364D9D}" srcOrd="0" destOrd="0" presId="urn:microsoft.com/office/officeart/2005/8/layout/vList5"/>
    <dgm:cxn modelId="{701FDC45-C199-4EAA-B0DE-8D9377B11FE2}" type="presParOf" srcId="{022DFE15-F616-4D10-B188-37FBF22F11F1}" destId="{00DC63A8-83DD-499B-B898-CA270331B0C1}" srcOrd="1" destOrd="0" presId="urn:microsoft.com/office/officeart/2005/8/layout/vList5"/>
    <dgm:cxn modelId="{7FAEC7B6-34A5-4BE7-BFD8-98A21435952D}" type="presParOf" srcId="{2B51B177-3045-460D-ABAE-302E2BD61EB7}" destId="{1355C9A2-308C-4B87-8CFD-16CBDB129FD8}" srcOrd="5" destOrd="0" presId="urn:microsoft.com/office/officeart/2005/8/layout/vList5"/>
    <dgm:cxn modelId="{8F9A2F74-8DB3-47A8-9E9E-10D0770CC5DE}" type="presParOf" srcId="{2B51B177-3045-460D-ABAE-302E2BD61EB7}" destId="{3A3EC0F5-5AC9-4BEF-92F3-8475DAD443CE}" srcOrd="6" destOrd="0" presId="urn:microsoft.com/office/officeart/2005/8/layout/vList5"/>
    <dgm:cxn modelId="{AEE5D22F-EF69-49D5-9721-503E7BB2F54C}" type="presParOf" srcId="{3A3EC0F5-5AC9-4BEF-92F3-8475DAD443CE}" destId="{5080179A-6845-4AAC-BB1F-A9FDB91D0C22}" srcOrd="0" destOrd="0" presId="urn:microsoft.com/office/officeart/2005/8/layout/vList5"/>
    <dgm:cxn modelId="{280BE8D4-E164-4910-BC90-FE8F68E691CE}" type="presParOf" srcId="{3A3EC0F5-5AC9-4BEF-92F3-8475DAD443CE}" destId="{2C545968-6E73-4079-B961-0BAFC5557978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BA219757-B431-4E8C-AF6C-FF1390D54C5D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A2CC957-4B0F-43C4-8DA5-4435D48C9045}">
      <dgm:prSet/>
      <dgm:spPr>
        <a:solidFill>
          <a:srgbClr val="03203D"/>
        </a:solidFill>
        <a:ln>
          <a:solidFill>
            <a:srgbClr val="03203D"/>
          </a:solidFill>
        </a:ln>
      </dgm:spPr>
      <dgm:t>
        <a:bodyPr/>
        <a:lstStyle/>
        <a:p>
          <a:r>
            <a:rPr lang="pt-BR" dirty="0"/>
            <a:t>Função:</a:t>
          </a:r>
          <a:endParaRPr lang="en-US" dirty="0"/>
        </a:p>
      </dgm:t>
    </dgm:pt>
    <dgm:pt modelId="{7317FA13-0AF2-4C53-8508-CAEE0C0116C9}" type="parTrans" cxnId="{527BDFC9-FE9B-4999-9A6D-52F21AB03C1B}">
      <dgm:prSet/>
      <dgm:spPr/>
      <dgm:t>
        <a:bodyPr/>
        <a:lstStyle/>
        <a:p>
          <a:endParaRPr lang="en-US"/>
        </a:p>
      </dgm:t>
    </dgm:pt>
    <dgm:pt modelId="{2437B65F-190C-4C6D-9F2E-31776E2805F4}" type="sibTrans" cxnId="{527BDFC9-FE9B-4999-9A6D-52F21AB03C1B}">
      <dgm:prSet/>
      <dgm:spPr/>
      <dgm:t>
        <a:bodyPr/>
        <a:lstStyle/>
        <a:p>
          <a:endParaRPr lang="en-US"/>
        </a:p>
      </dgm:t>
    </dgm:pt>
    <dgm:pt modelId="{8CAAB6C0-E9A1-4AE8-B9BD-3F362B3ECC9E}">
      <dgm:prSet custT="1"/>
      <dgm:spPr>
        <a:ln>
          <a:solidFill>
            <a:srgbClr val="03203D"/>
          </a:solidFill>
        </a:ln>
      </dgm:spPr>
      <dgm:t>
        <a:bodyPr/>
        <a:lstStyle/>
        <a:p>
          <a:pPr>
            <a:buNone/>
          </a:pPr>
          <a:r>
            <a:rPr lang="pt-BR" sz="3600" dirty="0" err="1">
              <a:solidFill>
                <a:srgbClr val="03203D"/>
              </a:solidFill>
            </a:rPr>
            <a:t>geom_bar</a:t>
          </a:r>
          <a:r>
            <a:rPr lang="pt-BR" sz="3600" dirty="0">
              <a:solidFill>
                <a:srgbClr val="03203D"/>
              </a:solidFill>
            </a:rPr>
            <a:t>()</a:t>
          </a:r>
          <a:endParaRPr lang="en-US" sz="3600" dirty="0">
            <a:solidFill>
              <a:srgbClr val="03203D"/>
            </a:solidFill>
          </a:endParaRPr>
        </a:p>
      </dgm:t>
    </dgm:pt>
    <dgm:pt modelId="{D03FC4D0-DB80-460B-B4DE-0DEEEDA61949}" type="parTrans" cxnId="{5AB7EA7F-1E41-45C9-97E7-EA9EABCEFE6D}">
      <dgm:prSet/>
      <dgm:spPr/>
      <dgm:t>
        <a:bodyPr/>
        <a:lstStyle/>
        <a:p>
          <a:endParaRPr lang="en-US"/>
        </a:p>
      </dgm:t>
    </dgm:pt>
    <dgm:pt modelId="{49148AB3-0AD5-4A3A-BD63-6A062D28B4A9}" type="sibTrans" cxnId="{5AB7EA7F-1E41-45C9-97E7-EA9EABCEFE6D}">
      <dgm:prSet/>
      <dgm:spPr/>
      <dgm:t>
        <a:bodyPr/>
        <a:lstStyle/>
        <a:p>
          <a:endParaRPr lang="en-US"/>
        </a:p>
      </dgm:t>
    </dgm:pt>
    <dgm:pt modelId="{7D5F8D80-E964-4603-83E0-AD404AD4D965}">
      <dgm:prSet/>
      <dgm:spPr>
        <a:solidFill>
          <a:srgbClr val="03203D"/>
        </a:solidFill>
        <a:ln>
          <a:solidFill>
            <a:srgbClr val="03203D"/>
          </a:solidFill>
        </a:ln>
      </dgm:spPr>
      <dgm:t>
        <a:bodyPr/>
        <a:lstStyle/>
        <a:p>
          <a:r>
            <a:rPr lang="pt-BR" dirty="0"/>
            <a:t>Argumentos estéticos:</a:t>
          </a:r>
          <a:endParaRPr lang="en-US" dirty="0"/>
        </a:p>
      </dgm:t>
    </dgm:pt>
    <dgm:pt modelId="{6476D8E2-3F19-45B4-851B-2A3996C41C6B}" type="parTrans" cxnId="{A11A74C4-62D5-49C5-9ECC-817F0E42DFF7}">
      <dgm:prSet/>
      <dgm:spPr/>
      <dgm:t>
        <a:bodyPr/>
        <a:lstStyle/>
        <a:p>
          <a:endParaRPr lang="en-US"/>
        </a:p>
      </dgm:t>
    </dgm:pt>
    <dgm:pt modelId="{C2BF54F9-5567-4915-BBE9-A0C6BBEE75C1}" type="sibTrans" cxnId="{A11A74C4-62D5-49C5-9ECC-817F0E42DFF7}">
      <dgm:prSet/>
      <dgm:spPr/>
      <dgm:t>
        <a:bodyPr/>
        <a:lstStyle/>
        <a:p>
          <a:endParaRPr lang="en-US"/>
        </a:p>
      </dgm:t>
    </dgm:pt>
    <dgm:pt modelId="{3AC28858-108F-4421-83C5-2176A4FA060D}">
      <dgm:prSet custT="1"/>
      <dgm:spPr>
        <a:ln>
          <a:solidFill>
            <a:srgbClr val="03203D"/>
          </a:solidFill>
        </a:ln>
      </dgm:spPr>
      <dgm:t>
        <a:bodyPr/>
        <a:lstStyle/>
        <a:p>
          <a:pPr>
            <a:buNone/>
          </a:pPr>
          <a:r>
            <a:rPr lang="en-US" sz="3600" b="1" dirty="0">
              <a:solidFill>
                <a:srgbClr val="03203D"/>
              </a:solidFill>
            </a:rPr>
            <a:t>x</a:t>
          </a:r>
          <a:r>
            <a:rPr lang="en-US" sz="3600" dirty="0">
              <a:solidFill>
                <a:srgbClr val="03203D"/>
              </a:solidFill>
            </a:rPr>
            <a:t>,</a:t>
          </a:r>
          <a:r>
            <a:rPr lang="en-US" sz="3600" b="1" dirty="0">
              <a:solidFill>
                <a:srgbClr val="03203D"/>
              </a:solidFill>
            </a:rPr>
            <a:t> y</a:t>
          </a:r>
          <a:r>
            <a:rPr lang="en-US" sz="3600" dirty="0">
              <a:solidFill>
                <a:srgbClr val="03203D"/>
              </a:solidFill>
            </a:rPr>
            <a:t>, alpha, </a:t>
          </a:r>
          <a:r>
            <a:rPr lang="en-US" sz="3600" dirty="0" err="1">
              <a:solidFill>
                <a:srgbClr val="03203D"/>
              </a:solidFill>
            </a:rPr>
            <a:t>colour</a:t>
          </a:r>
          <a:r>
            <a:rPr lang="en-US" sz="3600" dirty="0">
              <a:solidFill>
                <a:srgbClr val="03203D"/>
              </a:solidFill>
            </a:rPr>
            <a:t>, fill, group, </a:t>
          </a:r>
          <a:r>
            <a:rPr lang="en-US" sz="3600" dirty="0" err="1">
              <a:solidFill>
                <a:srgbClr val="03203D"/>
              </a:solidFill>
            </a:rPr>
            <a:t>linetype</a:t>
          </a:r>
          <a:r>
            <a:rPr lang="en-US" sz="3600" dirty="0">
              <a:solidFill>
                <a:srgbClr val="03203D"/>
              </a:solidFill>
            </a:rPr>
            <a:t> e size</a:t>
          </a:r>
        </a:p>
      </dgm:t>
    </dgm:pt>
    <dgm:pt modelId="{1E81D583-B7F2-4B1B-8F23-16487E8B9FE6}" type="parTrans" cxnId="{EC49AC59-EB85-46F4-977C-08D7A2ADBF74}">
      <dgm:prSet/>
      <dgm:spPr/>
      <dgm:t>
        <a:bodyPr/>
        <a:lstStyle/>
        <a:p>
          <a:endParaRPr lang="en-US"/>
        </a:p>
      </dgm:t>
    </dgm:pt>
    <dgm:pt modelId="{33E03170-E73D-4B55-9A6E-A22CF3A0399D}" type="sibTrans" cxnId="{EC49AC59-EB85-46F4-977C-08D7A2ADBF74}">
      <dgm:prSet/>
      <dgm:spPr/>
      <dgm:t>
        <a:bodyPr/>
        <a:lstStyle/>
        <a:p>
          <a:endParaRPr lang="en-US"/>
        </a:p>
      </dgm:t>
    </dgm:pt>
    <dgm:pt modelId="{6073585B-51DD-4A19-B16E-D32C29F6D644}">
      <dgm:prSet custT="1"/>
      <dgm:spPr>
        <a:ln>
          <a:solidFill>
            <a:srgbClr val="03203D"/>
          </a:solidFill>
        </a:ln>
      </dgm:spPr>
      <dgm:t>
        <a:bodyPr/>
        <a:lstStyle/>
        <a:p>
          <a:pPr>
            <a:buNone/>
          </a:pPr>
          <a:endParaRPr lang="en-US" sz="3000" dirty="0"/>
        </a:p>
      </dgm:t>
    </dgm:pt>
    <dgm:pt modelId="{A9272835-ED9D-4612-8C34-EF27925729D0}" type="parTrans" cxnId="{06693BE9-F609-4110-830B-041A266A4437}">
      <dgm:prSet/>
      <dgm:spPr/>
      <dgm:t>
        <a:bodyPr/>
        <a:lstStyle/>
        <a:p>
          <a:endParaRPr lang="en-US"/>
        </a:p>
      </dgm:t>
    </dgm:pt>
    <dgm:pt modelId="{D54D8B7C-8CBD-4516-8463-4A1E692FC4B7}" type="sibTrans" cxnId="{06693BE9-F609-4110-830B-041A266A4437}">
      <dgm:prSet/>
      <dgm:spPr/>
      <dgm:t>
        <a:bodyPr/>
        <a:lstStyle/>
        <a:p>
          <a:endParaRPr lang="en-US"/>
        </a:p>
      </dgm:t>
    </dgm:pt>
    <dgm:pt modelId="{47CF8602-6F3F-41D4-BA40-CF8478D36A17}">
      <dgm:prSet custT="1"/>
      <dgm:spPr>
        <a:ln>
          <a:solidFill>
            <a:srgbClr val="03203D"/>
          </a:solidFill>
        </a:ln>
      </dgm:spPr>
      <dgm:t>
        <a:bodyPr/>
        <a:lstStyle/>
        <a:p>
          <a:pPr>
            <a:buNone/>
          </a:pPr>
          <a:endParaRPr lang="en-US" sz="3000" dirty="0"/>
        </a:p>
      </dgm:t>
    </dgm:pt>
    <dgm:pt modelId="{D2B72F1C-89F9-4247-8E32-72CE76766A2D}" type="parTrans" cxnId="{00ECF123-DAFA-4B5D-AC59-4FD824257D97}">
      <dgm:prSet/>
      <dgm:spPr/>
      <dgm:t>
        <a:bodyPr/>
        <a:lstStyle/>
        <a:p>
          <a:endParaRPr lang="en-US"/>
        </a:p>
      </dgm:t>
    </dgm:pt>
    <dgm:pt modelId="{4E4E8B9F-E28C-49B7-8B37-FD4EDF62B876}" type="sibTrans" cxnId="{00ECF123-DAFA-4B5D-AC59-4FD824257D97}">
      <dgm:prSet/>
      <dgm:spPr/>
      <dgm:t>
        <a:bodyPr/>
        <a:lstStyle/>
        <a:p>
          <a:endParaRPr lang="en-US"/>
        </a:p>
      </dgm:t>
    </dgm:pt>
    <dgm:pt modelId="{781C5DB6-1017-481C-8CBA-15BD2FDE0867}" type="pres">
      <dgm:prSet presAssocID="{BA219757-B431-4E8C-AF6C-FF1390D54C5D}" presName="linear" presStyleCnt="0">
        <dgm:presLayoutVars>
          <dgm:dir/>
          <dgm:animLvl val="lvl"/>
          <dgm:resizeHandles val="exact"/>
        </dgm:presLayoutVars>
      </dgm:prSet>
      <dgm:spPr/>
    </dgm:pt>
    <dgm:pt modelId="{2230CA8C-7D06-4940-B1CA-4DC4931B61A4}" type="pres">
      <dgm:prSet presAssocID="{AA2CC957-4B0F-43C4-8DA5-4435D48C9045}" presName="parentLin" presStyleCnt="0"/>
      <dgm:spPr/>
    </dgm:pt>
    <dgm:pt modelId="{44800A2D-AA98-40E3-BEE6-8B641AFFEA16}" type="pres">
      <dgm:prSet presAssocID="{AA2CC957-4B0F-43C4-8DA5-4435D48C9045}" presName="parentLeftMargin" presStyleLbl="node1" presStyleIdx="0" presStyleCnt="2"/>
      <dgm:spPr/>
    </dgm:pt>
    <dgm:pt modelId="{5CFB5A76-E252-4E47-A50D-C1264923A85A}" type="pres">
      <dgm:prSet presAssocID="{AA2CC957-4B0F-43C4-8DA5-4435D48C9045}" presName="parentText" presStyleLbl="node1" presStyleIdx="0" presStyleCnt="2" custScaleX="76190" custScaleY="60433" custLinFactNeighborY="-33769">
        <dgm:presLayoutVars>
          <dgm:chMax val="0"/>
          <dgm:bulletEnabled val="1"/>
        </dgm:presLayoutVars>
      </dgm:prSet>
      <dgm:spPr/>
    </dgm:pt>
    <dgm:pt modelId="{7478B5E5-F63E-4C22-9941-955146BA1BCE}" type="pres">
      <dgm:prSet presAssocID="{AA2CC957-4B0F-43C4-8DA5-4435D48C9045}" presName="negativeSpace" presStyleCnt="0"/>
      <dgm:spPr/>
    </dgm:pt>
    <dgm:pt modelId="{4DC4AA04-1106-4CC7-9094-D8489C0D7B39}" type="pres">
      <dgm:prSet presAssocID="{AA2CC957-4B0F-43C4-8DA5-4435D48C9045}" presName="childText" presStyleLbl="conFgAcc1" presStyleIdx="0" presStyleCnt="2" custScaleY="71089" custLinFactY="-1202" custLinFactNeighborY="-100000">
        <dgm:presLayoutVars>
          <dgm:bulletEnabled val="1"/>
        </dgm:presLayoutVars>
      </dgm:prSet>
      <dgm:spPr/>
    </dgm:pt>
    <dgm:pt modelId="{F24BB783-4A6E-4601-A7CD-093BFA1E5E40}" type="pres">
      <dgm:prSet presAssocID="{2437B65F-190C-4C6D-9F2E-31776E2805F4}" presName="spaceBetweenRectangles" presStyleCnt="0"/>
      <dgm:spPr/>
    </dgm:pt>
    <dgm:pt modelId="{8194F803-5264-434D-8DD7-FFB5E31633EF}" type="pres">
      <dgm:prSet presAssocID="{7D5F8D80-E964-4603-83E0-AD404AD4D965}" presName="parentLin" presStyleCnt="0"/>
      <dgm:spPr/>
    </dgm:pt>
    <dgm:pt modelId="{0C5E980F-4DE4-43E1-9372-51ABF305F2F3}" type="pres">
      <dgm:prSet presAssocID="{7D5F8D80-E964-4603-83E0-AD404AD4D965}" presName="parentLeftMargin" presStyleLbl="node1" presStyleIdx="0" presStyleCnt="2"/>
      <dgm:spPr/>
    </dgm:pt>
    <dgm:pt modelId="{6296429B-356E-4D4B-9812-79622CF47EF0}" type="pres">
      <dgm:prSet presAssocID="{7D5F8D80-E964-4603-83E0-AD404AD4D965}" presName="parentText" presStyleLbl="node1" presStyleIdx="1" presStyleCnt="2" custScaleX="76190" custScaleY="60433" custLinFactNeighborY="4757">
        <dgm:presLayoutVars>
          <dgm:chMax val="0"/>
          <dgm:bulletEnabled val="1"/>
        </dgm:presLayoutVars>
      </dgm:prSet>
      <dgm:spPr/>
    </dgm:pt>
    <dgm:pt modelId="{AECF5D6F-6060-4DE3-85CE-40C242CC2B43}" type="pres">
      <dgm:prSet presAssocID="{7D5F8D80-E964-4603-83E0-AD404AD4D965}" presName="negativeSpace" presStyleCnt="0"/>
      <dgm:spPr/>
    </dgm:pt>
    <dgm:pt modelId="{14A26FB1-8317-4336-84C6-3FABCC05F3A5}" type="pres">
      <dgm:prSet presAssocID="{7D5F8D80-E964-4603-83E0-AD404AD4D965}" presName="childText" presStyleLbl="conFgAcc1" presStyleIdx="1" presStyleCnt="2" custScaleY="71089" custLinFactNeighborY="37969">
        <dgm:presLayoutVars>
          <dgm:bulletEnabled val="1"/>
        </dgm:presLayoutVars>
      </dgm:prSet>
      <dgm:spPr/>
    </dgm:pt>
  </dgm:ptLst>
  <dgm:cxnLst>
    <dgm:cxn modelId="{B5E0D815-E472-4809-96F8-325041EB84BB}" type="presOf" srcId="{BA219757-B431-4E8C-AF6C-FF1390D54C5D}" destId="{781C5DB6-1017-481C-8CBA-15BD2FDE0867}" srcOrd="0" destOrd="0" presId="urn:microsoft.com/office/officeart/2005/8/layout/list1"/>
    <dgm:cxn modelId="{E97EA31D-7C20-4C52-BE1D-9ADCE21134AC}" type="presOf" srcId="{7D5F8D80-E964-4603-83E0-AD404AD4D965}" destId="{0C5E980F-4DE4-43E1-9372-51ABF305F2F3}" srcOrd="0" destOrd="0" presId="urn:microsoft.com/office/officeart/2005/8/layout/list1"/>
    <dgm:cxn modelId="{00ECF123-DAFA-4B5D-AC59-4FD824257D97}" srcId="{AA2CC957-4B0F-43C4-8DA5-4435D48C9045}" destId="{47CF8602-6F3F-41D4-BA40-CF8478D36A17}" srcOrd="0" destOrd="0" parTransId="{D2B72F1C-89F9-4247-8E32-72CE76766A2D}" sibTransId="{4E4E8B9F-E28C-49B7-8B37-FD4EDF62B876}"/>
    <dgm:cxn modelId="{1ACE9C30-7FDD-4198-9C80-6DCCA74D9BC0}" type="presOf" srcId="{8CAAB6C0-E9A1-4AE8-B9BD-3F362B3ECC9E}" destId="{4DC4AA04-1106-4CC7-9094-D8489C0D7B39}" srcOrd="0" destOrd="1" presId="urn:microsoft.com/office/officeart/2005/8/layout/list1"/>
    <dgm:cxn modelId="{201F6D32-DCEB-42E7-A421-009B2195092B}" type="presOf" srcId="{AA2CC957-4B0F-43C4-8DA5-4435D48C9045}" destId="{44800A2D-AA98-40E3-BEE6-8B641AFFEA16}" srcOrd="0" destOrd="0" presId="urn:microsoft.com/office/officeart/2005/8/layout/list1"/>
    <dgm:cxn modelId="{66260133-6FBC-4973-BE34-CD2CFB7627C1}" type="presOf" srcId="{47CF8602-6F3F-41D4-BA40-CF8478D36A17}" destId="{4DC4AA04-1106-4CC7-9094-D8489C0D7B39}" srcOrd="0" destOrd="0" presId="urn:microsoft.com/office/officeart/2005/8/layout/list1"/>
    <dgm:cxn modelId="{9B56E870-BD15-4C16-AEAC-423F26A3A090}" type="presOf" srcId="{6073585B-51DD-4A19-B16E-D32C29F6D644}" destId="{14A26FB1-8317-4336-84C6-3FABCC05F3A5}" srcOrd="0" destOrd="0" presId="urn:microsoft.com/office/officeart/2005/8/layout/list1"/>
    <dgm:cxn modelId="{E9AD5559-8E25-4936-937B-536889958D9F}" type="presOf" srcId="{3AC28858-108F-4421-83C5-2176A4FA060D}" destId="{14A26FB1-8317-4336-84C6-3FABCC05F3A5}" srcOrd="0" destOrd="1" presId="urn:microsoft.com/office/officeart/2005/8/layout/list1"/>
    <dgm:cxn modelId="{EC49AC59-EB85-46F4-977C-08D7A2ADBF74}" srcId="{7D5F8D80-E964-4603-83E0-AD404AD4D965}" destId="{3AC28858-108F-4421-83C5-2176A4FA060D}" srcOrd="1" destOrd="0" parTransId="{1E81D583-B7F2-4B1B-8F23-16487E8B9FE6}" sibTransId="{33E03170-E73D-4B55-9A6E-A22CF3A0399D}"/>
    <dgm:cxn modelId="{DE2D2A7A-F8D9-4B7A-86EC-58146137CDB8}" type="presOf" srcId="{7D5F8D80-E964-4603-83E0-AD404AD4D965}" destId="{6296429B-356E-4D4B-9812-79622CF47EF0}" srcOrd="1" destOrd="0" presId="urn:microsoft.com/office/officeart/2005/8/layout/list1"/>
    <dgm:cxn modelId="{5AB7EA7F-1E41-45C9-97E7-EA9EABCEFE6D}" srcId="{AA2CC957-4B0F-43C4-8DA5-4435D48C9045}" destId="{8CAAB6C0-E9A1-4AE8-B9BD-3F362B3ECC9E}" srcOrd="1" destOrd="0" parTransId="{D03FC4D0-DB80-460B-B4DE-0DEEEDA61949}" sibTransId="{49148AB3-0AD5-4A3A-BD63-6A062D28B4A9}"/>
    <dgm:cxn modelId="{A11A74C4-62D5-49C5-9ECC-817F0E42DFF7}" srcId="{BA219757-B431-4E8C-AF6C-FF1390D54C5D}" destId="{7D5F8D80-E964-4603-83E0-AD404AD4D965}" srcOrd="1" destOrd="0" parTransId="{6476D8E2-3F19-45B4-851B-2A3996C41C6B}" sibTransId="{C2BF54F9-5567-4915-BBE9-A0C6BBEE75C1}"/>
    <dgm:cxn modelId="{527BDFC9-FE9B-4999-9A6D-52F21AB03C1B}" srcId="{BA219757-B431-4E8C-AF6C-FF1390D54C5D}" destId="{AA2CC957-4B0F-43C4-8DA5-4435D48C9045}" srcOrd="0" destOrd="0" parTransId="{7317FA13-0AF2-4C53-8508-CAEE0C0116C9}" sibTransId="{2437B65F-190C-4C6D-9F2E-31776E2805F4}"/>
    <dgm:cxn modelId="{C113CAE1-4068-4979-B3A3-4A245034E5E7}" type="presOf" srcId="{AA2CC957-4B0F-43C4-8DA5-4435D48C9045}" destId="{5CFB5A76-E252-4E47-A50D-C1264923A85A}" srcOrd="1" destOrd="0" presId="urn:microsoft.com/office/officeart/2005/8/layout/list1"/>
    <dgm:cxn modelId="{06693BE9-F609-4110-830B-041A266A4437}" srcId="{7D5F8D80-E964-4603-83E0-AD404AD4D965}" destId="{6073585B-51DD-4A19-B16E-D32C29F6D644}" srcOrd="0" destOrd="0" parTransId="{A9272835-ED9D-4612-8C34-EF27925729D0}" sibTransId="{D54D8B7C-8CBD-4516-8463-4A1E692FC4B7}"/>
    <dgm:cxn modelId="{222FAE1C-5581-46BE-B4B2-D2F7CFE50CEF}" type="presParOf" srcId="{781C5DB6-1017-481C-8CBA-15BD2FDE0867}" destId="{2230CA8C-7D06-4940-B1CA-4DC4931B61A4}" srcOrd="0" destOrd="0" presId="urn:microsoft.com/office/officeart/2005/8/layout/list1"/>
    <dgm:cxn modelId="{97062FE7-9B68-4616-B3FC-94B5DA188B1D}" type="presParOf" srcId="{2230CA8C-7D06-4940-B1CA-4DC4931B61A4}" destId="{44800A2D-AA98-40E3-BEE6-8B641AFFEA16}" srcOrd="0" destOrd="0" presId="urn:microsoft.com/office/officeart/2005/8/layout/list1"/>
    <dgm:cxn modelId="{BF316A5B-7A34-46BF-B43D-B3D4279051DA}" type="presParOf" srcId="{2230CA8C-7D06-4940-B1CA-4DC4931B61A4}" destId="{5CFB5A76-E252-4E47-A50D-C1264923A85A}" srcOrd="1" destOrd="0" presId="urn:microsoft.com/office/officeart/2005/8/layout/list1"/>
    <dgm:cxn modelId="{9D5239A1-3C06-48B8-B7C3-0AC5EA04AABE}" type="presParOf" srcId="{781C5DB6-1017-481C-8CBA-15BD2FDE0867}" destId="{7478B5E5-F63E-4C22-9941-955146BA1BCE}" srcOrd="1" destOrd="0" presId="urn:microsoft.com/office/officeart/2005/8/layout/list1"/>
    <dgm:cxn modelId="{FD35C8BC-F589-4C41-8266-CE23997FDDBA}" type="presParOf" srcId="{781C5DB6-1017-481C-8CBA-15BD2FDE0867}" destId="{4DC4AA04-1106-4CC7-9094-D8489C0D7B39}" srcOrd="2" destOrd="0" presId="urn:microsoft.com/office/officeart/2005/8/layout/list1"/>
    <dgm:cxn modelId="{35F6C10A-D6DC-4E26-A8FE-644035999CFE}" type="presParOf" srcId="{781C5DB6-1017-481C-8CBA-15BD2FDE0867}" destId="{F24BB783-4A6E-4601-A7CD-093BFA1E5E40}" srcOrd="3" destOrd="0" presId="urn:microsoft.com/office/officeart/2005/8/layout/list1"/>
    <dgm:cxn modelId="{61221D56-201C-45A1-9097-F7BA6C9075E8}" type="presParOf" srcId="{781C5DB6-1017-481C-8CBA-15BD2FDE0867}" destId="{8194F803-5264-434D-8DD7-FFB5E31633EF}" srcOrd="4" destOrd="0" presId="urn:microsoft.com/office/officeart/2005/8/layout/list1"/>
    <dgm:cxn modelId="{BEDD0DDC-446D-4A92-A50B-DD9345469C04}" type="presParOf" srcId="{8194F803-5264-434D-8DD7-FFB5E31633EF}" destId="{0C5E980F-4DE4-43E1-9372-51ABF305F2F3}" srcOrd="0" destOrd="0" presId="urn:microsoft.com/office/officeart/2005/8/layout/list1"/>
    <dgm:cxn modelId="{DD75576E-FA6E-416E-BE7B-0CCA7536112C}" type="presParOf" srcId="{8194F803-5264-434D-8DD7-FFB5E31633EF}" destId="{6296429B-356E-4D4B-9812-79622CF47EF0}" srcOrd="1" destOrd="0" presId="urn:microsoft.com/office/officeart/2005/8/layout/list1"/>
    <dgm:cxn modelId="{283647FA-331A-45BA-A946-651A315DA05C}" type="presParOf" srcId="{781C5DB6-1017-481C-8CBA-15BD2FDE0867}" destId="{AECF5D6F-6060-4DE3-85CE-40C242CC2B43}" srcOrd="5" destOrd="0" presId="urn:microsoft.com/office/officeart/2005/8/layout/list1"/>
    <dgm:cxn modelId="{CAFF9ABB-A812-45B0-8107-783F6EFA4850}" type="presParOf" srcId="{781C5DB6-1017-481C-8CBA-15BD2FDE0867}" destId="{14A26FB1-8317-4336-84C6-3FABCC05F3A5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BA219757-B431-4E8C-AF6C-FF1390D54C5D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A2CC957-4B0F-43C4-8DA5-4435D48C9045}">
      <dgm:prSet custT="1"/>
      <dgm:spPr>
        <a:solidFill>
          <a:srgbClr val="03203D"/>
        </a:solidFill>
        <a:ln>
          <a:solidFill>
            <a:srgbClr val="03203D"/>
          </a:solidFill>
        </a:ln>
      </dgm:spPr>
      <dgm:t>
        <a:bodyPr/>
        <a:lstStyle/>
        <a:p>
          <a:r>
            <a:rPr lang="pt-BR" sz="3600" dirty="0"/>
            <a:t>Função</a:t>
          </a:r>
          <a:r>
            <a:rPr lang="pt-BR" sz="2300" dirty="0"/>
            <a:t>:</a:t>
          </a:r>
          <a:endParaRPr lang="en-US" sz="2300" dirty="0"/>
        </a:p>
      </dgm:t>
    </dgm:pt>
    <dgm:pt modelId="{7317FA13-0AF2-4C53-8508-CAEE0C0116C9}" type="parTrans" cxnId="{527BDFC9-FE9B-4999-9A6D-52F21AB03C1B}">
      <dgm:prSet/>
      <dgm:spPr/>
      <dgm:t>
        <a:bodyPr/>
        <a:lstStyle/>
        <a:p>
          <a:endParaRPr lang="en-US"/>
        </a:p>
      </dgm:t>
    </dgm:pt>
    <dgm:pt modelId="{2437B65F-190C-4C6D-9F2E-31776E2805F4}" type="sibTrans" cxnId="{527BDFC9-FE9B-4999-9A6D-52F21AB03C1B}">
      <dgm:prSet/>
      <dgm:spPr/>
      <dgm:t>
        <a:bodyPr/>
        <a:lstStyle/>
        <a:p>
          <a:endParaRPr lang="en-US"/>
        </a:p>
      </dgm:t>
    </dgm:pt>
    <dgm:pt modelId="{8CAAB6C0-E9A1-4AE8-B9BD-3F362B3ECC9E}">
      <dgm:prSet custT="1"/>
      <dgm:spPr>
        <a:ln>
          <a:solidFill>
            <a:srgbClr val="03203D"/>
          </a:solidFill>
        </a:ln>
      </dgm:spPr>
      <dgm:t>
        <a:bodyPr/>
        <a:lstStyle/>
        <a:p>
          <a:pPr>
            <a:buNone/>
          </a:pPr>
          <a:r>
            <a:rPr lang="pt-BR" sz="3600" dirty="0" err="1">
              <a:solidFill>
                <a:srgbClr val="03203D"/>
              </a:solidFill>
            </a:rPr>
            <a:t>theme</a:t>
          </a:r>
          <a:r>
            <a:rPr lang="pt-BR" sz="3600" dirty="0">
              <a:solidFill>
                <a:srgbClr val="03203D"/>
              </a:solidFill>
            </a:rPr>
            <a:t>_*()</a:t>
          </a:r>
          <a:endParaRPr lang="en-US" sz="3600" dirty="0">
            <a:solidFill>
              <a:srgbClr val="03203D"/>
            </a:solidFill>
          </a:endParaRPr>
        </a:p>
      </dgm:t>
    </dgm:pt>
    <dgm:pt modelId="{D03FC4D0-DB80-460B-B4DE-0DEEEDA61949}" type="parTrans" cxnId="{5AB7EA7F-1E41-45C9-97E7-EA9EABCEFE6D}">
      <dgm:prSet/>
      <dgm:spPr/>
      <dgm:t>
        <a:bodyPr/>
        <a:lstStyle/>
        <a:p>
          <a:endParaRPr lang="en-US"/>
        </a:p>
      </dgm:t>
    </dgm:pt>
    <dgm:pt modelId="{49148AB3-0AD5-4A3A-BD63-6A062D28B4A9}" type="sibTrans" cxnId="{5AB7EA7F-1E41-45C9-97E7-EA9EABCEFE6D}">
      <dgm:prSet/>
      <dgm:spPr/>
      <dgm:t>
        <a:bodyPr/>
        <a:lstStyle/>
        <a:p>
          <a:endParaRPr lang="en-US"/>
        </a:p>
      </dgm:t>
    </dgm:pt>
    <dgm:pt modelId="{47CF8602-6F3F-41D4-BA40-CF8478D36A17}">
      <dgm:prSet custT="1"/>
      <dgm:spPr>
        <a:ln>
          <a:solidFill>
            <a:srgbClr val="03203D"/>
          </a:solidFill>
        </a:ln>
      </dgm:spPr>
      <dgm:t>
        <a:bodyPr/>
        <a:lstStyle/>
        <a:p>
          <a:pPr>
            <a:buNone/>
          </a:pPr>
          <a:endParaRPr lang="en-US" sz="3000" dirty="0"/>
        </a:p>
      </dgm:t>
    </dgm:pt>
    <dgm:pt modelId="{D2B72F1C-89F9-4247-8E32-72CE76766A2D}" type="parTrans" cxnId="{00ECF123-DAFA-4B5D-AC59-4FD824257D97}">
      <dgm:prSet/>
      <dgm:spPr/>
      <dgm:t>
        <a:bodyPr/>
        <a:lstStyle/>
        <a:p>
          <a:endParaRPr lang="en-US"/>
        </a:p>
      </dgm:t>
    </dgm:pt>
    <dgm:pt modelId="{4E4E8B9F-E28C-49B7-8B37-FD4EDF62B876}" type="sibTrans" cxnId="{00ECF123-DAFA-4B5D-AC59-4FD824257D97}">
      <dgm:prSet/>
      <dgm:spPr/>
      <dgm:t>
        <a:bodyPr/>
        <a:lstStyle/>
        <a:p>
          <a:endParaRPr lang="en-US"/>
        </a:p>
      </dgm:t>
    </dgm:pt>
    <dgm:pt modelId="{781C5DB6-1017-481C-8CBA-15BD2FDE0867}" type="pres">
      <dgm:prSet presAssocID="{BA219757-B431-4E8C-AF6C-FF1390D54C5D}" presName="linear" presStyleCnt="0">
        <dgm:presLayoutVars>
          <dgm:dir/>
          <dgm:animLvl val="lvl"/>
          <dgm:resizeHandles val="exact"/>
        </dgm:presLayoutVars>
      </dgm:prSet>
      <dgm:spPr/>
    </dgm:pt>
    <dgm:pt modelId="{2230CA8C-7D06-4940-B1CA-4DC4931B61A4}" type="pres">
      <dgm:prSet presAssocID="{AA2CC957-4B0F-43C4-8DA5-4435D48C9045}" presName="parentLin" presStyleCnt="0"/>
      <dgm:spPr/>
    </dgm:pt>
    <dgm:pt modelId="{44800A2D-AA98-40E3-BEE6-8B641AFFEA16}" type="pres">
      <dgm:prSet presAssocID="{AA2CC957-4B0F-43C4-8DA5-4435D48C9045}" presName="parentLeftMargin" presStyleLbl="node1" presStyleIdx="0" presStyleCnt="1"/>
      <dgm:spPr/>
    </dgm:pt>
    <dgm:pt modelId="{5CFB5A76-E252-4E47-A50D-C1264923A85A}" type="pres">
      <dgm:prSet presAssocID="{AA2CC957-4B0F-43C4-8DA5-4435D48C9045}" presName="parentText" presStyleLbl="node1" presStyleIdx="0" presStyleCnt="1" custScaleX="76190" custScaleY="60433" custLinFactNeighborY="-70667">
        <dgm:presLayoutVars>
          <dgm:chMax val="0"/>
          <dgm:bulletEnabled val="1"/>
        </dgm:presLayoutVars>
      </dgm:prSet>
      <dgm:spPr/>
    </dgm:pt>
    <dgm:pt modelId="{7478B5E5-F63E-4C22-9941-955146BA1BCE}" type="pres">
      <dgm:prSet presAssocID="{AA2CC957-4B0F-43C4-8DA5-4435D48C9045}" presName="negativeSpace" presStyleCnt="0"/>
      <dgm:spPr/>
    </dgm:pt>
    <dgm:pt modelId="{4DC4AA04-1106-4CC7-9094-D8489C0D7B39}" type="pres">
      <dgm:prSet presAssocID="{AA2CC957-4B0F-43C4-8DA5-4435D48C9045}" presName="childText" presStyleLbl="conFgAcc1" presStyleIdx="0" presStyleCnt="1" custScaleY="71089" custLinFactY="-1202" custLinFactNeighborY="-100000">
        <dgm:presLayoutVars>
          <dgm:bulletEnabled val="1"/>
        </dgm:presLayoutVars>
      </dgm:prSet>
      <dgm:spPr/>
    </dgm:pt>
  </dgm:ptLst>
  <dgm:cxnLst>
    <dgm:cxn modelId="{B5E0D815-E472-4809-96F8-325041EB84BB}" type="presOf" srcId="{BA219757-B431-4E8C-AF6C-FF1390D54C5D}" destId="{781C5DB6-1017-481C-8CBA-15BD2FDE0867}" srcOrd="0" destOrd="0" presId="urn:microsoft.com/office/officeart/2005/8/layout/list1"/>
    <dgm:cxn modelId="{00ECF123-DAFA-4B5D-AC59-4FD824257D97}" srcId="{AA2CC957-4B0F-43C4-8DA5-4435D48C9045}" destId="{47CF8602-6F3F-41D4-BA40-CF8478D36A17}" srcOrd="0" destOrd="0" parTransId="{D2B72F1C-89F9-4247-8E32-72CE76766A2D}" sibTransId="{4E4E8B9F-E28C-49B7-8B37-FD4EDF62B876}"/>
    <dgm:cxn modelId="{1ACE9C30-7FDD-4198-9C80-6DCCA74D9BC0}" type="presOf" srcId="{8CAAB6C0-E9A1-4AE8-B9BD-3F362B3ECC9E}" destId="{4DC4AA04-1106-4CC7-9094-D8489C0D7B39}" srcOrd="0" destOrd="1" presId="urn:microsoft.com/office/officeart/2005/8/layout/list1"/>
    <dgm:cxn modelId="{201F6D32-DCEB-42E7-A421-009B2195092B}" type="presOf" srcId="{AA2CC957-4B0F-43C4-8DA5-4435D48C9045}" destId="{44800A2D-AA98-40E3-BEE6-8B641AFFEA16}" srcOrd="0" destOrd="0" presId="urn:microsoft.com/office/officeart/2005/8/layout/list1"/>
    <dgm:cxn modelId="{66260133-6FBC-4973-BE34-CD2CFB7627C1}" type="presOf" srcId="{47CF8602-6F3F-41D4-BA40-CF8478D36A17}" destId="{4DC4AA04-1106-4CC7-9094-D8489C0D7B39}" srcOrd="0" destOrd="0" presId="urn:microsoft.com/office/officeart/2005/8/layout/list1"/>
    <dgm:cxn modelId="{5AB7EA7F-1E41-45C9-97E7-EA9EABCEFE6D}" srcId="{AA2CC957-4B0F-43C4-8DA5-4435D48C9045}" destId="{8CAAB6C0-E9A1-4AE8-B9BD-3F362B3ECC9E}" srcOrd="1" destOrd="0" parTransId="{D03FC4D0-DB80-460B-B4DE-0DEEEDA61949}" sibTransId="{49148AB3-0AD5-4A3A-BD63-6A062D28B4A9}"/>
    <dgm:cxn modelId="{527BDFC9-FE9B-4999-9A6D-52F21AB03C1B}" srcId="{BA219757-B431-4E8C-AF6C-FF1390D54C5D}" destId="{AA2CC957-4B0F-43C4-8DA5-4435D48C9045}" srcOrd="0" destOrd="0" parTransId="{7317FA13-0AF2-4C53-8508-CAEE0C0116C9}" sibTransId="{2437B65F-190C-4C6D-9F2E-31776E2805F4}"/>
    <dgm:cxn modelId="{C113CAE1-4068-4979-B3A3-4A245034E5E7}" type="presOf" srcId="{AA2CC957-4B0F-43C4-8DA5-4435D48C9045}" destId="{5CFB5A76-E252-4E47-A50D-C1264923A85A}" srcOrd="1" destOrd="0" presId="urn:microsoft.com/office/officeart/2005/8/layout/list1"/>
    <dgm:cxn modelId="{222FAE1C-5581-46BE-B4B2-D2F7CFE50CEF}" type="presParOf" srcId="{781C5DB6-1017-481C-8CBA-15BD2FDE0867}" destId="{2230CA8C-7D06-4940-B1CA-4DC4931B61A4}" srcOrd="0" destOrd="0" presId="urn:microsoft.com/office/officeart/2005/8/layout/list1"/>
    <dgm:cxn modelId="{97062FE7-9B68-4616-B3FC-94B5DA188B1D}" type="presParOf" srcId="{2230CA8C-7D06-4940-B1CA-4DC4931B61A4}" destId="{44800A2D-AA98-40E3-BEE6-8B641AFFEA16}" srcOrd="0" destOrd="0" presId="urn:microsoft.com/office/officeart/2005/8/layout/list1"/>
    <dgm:cxn modelId="{BF316A5B-7A34-46BF-B43D-B3D4279051DA}" type="presParOf" srcId="{2230CA8C-7D06-4940-B1CA-4DC4931B61A4}" destId="{5CFB5A76-E252-4E47-A50D-C1264923A85A}" srcOrd="1" destOrd="0" presId="urn:microsoft.com/office/officeart/2005/8/layout/list1"/>
    <dgm:cxn modelId="{9D5239A1-3C06-48B8-B7C3-0AC5EA04AABE}" type="presParOf" srcId="{781C5DB6-1017-481C-8CBA-15BD2FDE0867}" destId="{7478B5E5-F63E-4C22-9941-955146BA1BCE}" srcOrd="1" destOrd="0" presId="urn:microsoft.com/office/officeart/2005/8/layout/list1"/>
    <dgm:cxn modelId="{FD35C8BC-F589-4C41-8266-CE23997FDDBA}" type="presParOf" srcId="{781C5DB6-1017-481C-8CBA-15BD2FDE0867}" destId="{4DC4AA04-1106-4CC7-9094-D8489C0D7B39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BA219757-B431-4E8C-AF6C-FF1390D54C5D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A2CC957-4B0F-43C4-8DA5-4435D48C9045}">
      <dgm:prSet custT="1"/>
      <dgm:spPr>
        <a:solidFill>
          <a:srgbClr val="03203D"/>
        </a:solidFill>
        <a:ln>
          <a:solidFill>
            <a:srgbClr val="03203D"/>
          </a:solidFill>
        </a:ln>
      </dgm:spPr>
      <dgm:t>
        <a:bodyPr/>
        <a:lstStyle/>
        <a:p>
          <a:r>
            <a:rPr lang="pt-BR" sz="3600" dirty="0"/>
            <a:t>Funções</a:t>
          </a:r>
          <a:r>
            <a:rPr lang="pt-BR" sz="2300" dirty="0"/>
            <a:t>:</a:t>
          </a:r>
          <a:endParaRPr lang="en-US" sz="2300" dirty="0"/>
        </a:p>
      </dgm:t>
    </dgm:pt>
    <dgm:pt modelId="{7317FA13-0AF2-4C53-8508-CAEE0C0116C9}" type="parTrans" cxnId="{527BDFC9-FE9B-4999-9A6D-52F21AB03C1B}">
      <dgm:prSet/>
      <dgm:spPr/>
      <dgm:t>
        <a:bodyPr/>
        <a:lstStyle/>
        <a:p>
          <a:endParaRPr lang="en-US"/>
        </a:p>
      </dgm:t>
    </dgm:pt>
    <dgm:pt modelId="{2437B65F-190C-4C6D-9F2E-31776E2805F4}" type="sibTrans" cxnId="{527BDFC9-FE9B-4999-9A6D-52F21AB03C1B}">
      <dgm:prSet/>
      <dgm:spPr/>
      <dgm:t>
        <a:bodyPr/>
        <a:lstStyle/>
        <a:p>
          <a:endParaRPr lang="en-US"/>
        </a:p>
      </dgm:t>
    </dgm:pt>
    <dgm:pt modelId="{8CAAB6C0-E9A1-4AE8-B9BD-3F362B3ECC9E}">
      <dgm:prSet custT="1"/>
      <dgm:spPr>
        <a:ln>
          <a:solidFill>
            <a:srgbClr val="03203D"/>
          </a:solidFill>
        </a:ln>
      </dgm:spPr>
      <dgm:t>
        <a:bodyPr/>
        <a:lstStyle/>
        <a:p>
          <a:pPr>
            <a:buNone/>
          </a:pPr>
          <a:r>
            <a:rPr lang="pt-BR" sz="3600" dirty="0" err="1">
              <a:solidFill>
                <a:srgbClr val="03203D"/>
              </a:solidFill>
            </a:rPr>
            <a:t>facet_grid</a:t>
          </a:r>
          <a:r>
            <a:rPr lang="pt-BR" sz="3600" dirty="0">
              <a:solidFill>
                <a:srgbClr val="03203D"/>
              </a:solidFill>
            </a:rPr>
            <a:t>()</a:t>
          </a:r>
          <a:endParaRPr lang="en-US" sz="3600" dirty="0">
            <a:solidFill>
              <a:srgbClr val="03203D"/>
            </a:solidFill>
          </a:endParaRPr>
        </a:p>
      </dgm:t>
    </dgm:pt>
    <dgm:pt modelId="{D03FC4D0-DB80-460B-B4DE-0DEEEDA61949}" type="parTrans" cxnId="{5AB7EA7F-1E41-45C9-97E7-EA9EABCEFE6D}">
      <dgm:prSet/>
      <dgm:spPr/>
      <dgm:t>
        <a:bodyPr/>
        <a:lstStyle/>
        <a:p>
          <a:endParaRPr lang="en-US"/>
        </a:p>
      </dgm:t>
    </dgm:pt>
    <dgm:pt modelId="{49148AB3-0AD5-4A3A-BD63-6A062D28B4A9}" type="sibTrans" cxnId="{5AB7EA7F-1E41-45C9-97E7-EA9EABCEFE6D}">
      <dgm:prSet/>
      <dgm:spPr/>
      <dgm:t>
        <a:bodyPr/>
        <a:lstStyle/>
        <a:p>
          <a:endParaRPr lang="en-US"/>
        </a:p>
      </dgm:t>
    </dgm:pt>
    <dgm:pt modelId="{47CF8602-6F3F-41D4-BA40-CF8478D36A17}">
      <dgm:prSet custT="1"/>
      <dgm:spPr>
        <a:ln>
          <a:solidFill>
            <a:srgbClr val="03203D"/>
          </a:solidFill>
        </a:ln>
      </dgm:spPr>
      <dgm:t>
        <a:bodyPr/>
        <a:lstStyle/>
        <a:p>
          <a:pPr>
            <a:buNone/>
          </a:pPr>
          <a:endParaRPr lang="en-US" sz="3000" dirty="0"/>
        </a:p>
      </dgm:t>
    </dgm:pt>
    <dgm:pt modelId="{D2B72F1C-89F9-4247-8E32-72CE76766A2D}" type="parTrans" cxnId="{00ECF123-DAFA-4B5D-AC59-4FD824257D97}">
      <dgm:prSet/>
      <dgm:spPr/>
      <dgm:t>
        <a:bodyPr/>
        <a:lstStyle/>
        <a:p>
          <a:endParaRPr lang="en-US"/>
        </a:p>
      </dgm:t>
    </dgm:pt>
    <dgm:pt modelId="{4E4E8B9F-E28C-49B7-8B37-FD4EDF62B876}" type="sibTrans" cxnId="{00ECF123-DAFA-4B5D-AC59-4FD824257D97}">
      <dgm:prSet/>
      <dgm:spPr/>
      <dgm:t>
        <a:bodyPr/>
        <a:lstStyle/>
        <a:p>
          <a:endParaRPr lang="en-US"/>
        </a:p>
      </dgm:t>
    </dgm:pt>
    <dgm:pt modelId="{7A422B79-BA86-4C17-9E6E-68BB7D7B2534}">
      <dgm:prSet custScaleY="71089" custT="1" custLinFactY="-1202" custLinFactNeighborY="-100000"/>
      <dgm:spPr>
        <a:ln>
          <a:solidFill>
            <a:srgbClr val="03203D"/>
          </a:solidFill>
        </a:ln>
      </dgm:spPr>
      <dgm:t>
        <a:bodyPr/>
        <a:lstStyle/>
        <a:p>
          <a:pPr>
            <a:buNone/>
          </a:pPr>
          <a:r>
            <a:rPr lang="pt-BR" sz="3600" dirty="0" err="1">
              <a:solidFill>
                <a:srgbClr val="03203D"/>
              </a:solidFill>
            </a:rPr>
            <a:t>facet_wrap</a:t>
          </a:r>
          <a:r>
            <a:rPr lang="pt-BR" sz="3600" dirty="0">
              <a:solidFill>
                <a:srgbClr val="03203D"/>
              </a:solidFill>
            </a:rPr>
            <a:t>()</a:t>
          </a:r>
          <a:endParaRPr lang="en-US" sz="3600" dirty="0">
            <a:solidFill>
              <a:srgbClr val="03203D"/>
            </a:solidFill>
          </a:endParaRPr>
        </a:p>
      </dgm:t>
    </dgm:pt>
    <dgm:pt modelId="{0DEC8417-6BD5-4618-9726-CD311C473E93}" type="parTrans" cxnId="{174FCD6F-81EF-4520-9994-7289999AB01B}">
      <dgm:prSet/>
      <dgm:spPr/>
      <dgm:t>
        <a:bodyPr/>
        <a:lstStyle/>
        <a:p>
          <a:endParaRPr lang="en-US"/>
        </a:p>
      </dgm:t>
    </dgm:pt>
    <dgm:pt modelId="{A4F2A156-CAB4-468E-B00E-2BFD7616ADCD}" type="sibTrans" cxnId="{174FCD6F-81EF-4520-9994-7289999AB01B}">
      <dgm:prSet/>
      <dgm:spPr/>
      <dgm:t>
        <a:bodyPr/>
        <a:lstStyle/>
        <a:p>
          <a:endParaRPr lang="en-US"/>
        </a:p>
      </dgm:t>
    </dgm:pt>
    <dgm:pt modelId="{781C5DB6-1017-481C-8CBA-15BD2FDE0867}" type="pres">
      <dgm:prSet presAssocID="{BA219757-B431-4E8C-AF6C-FF1390D54C5D}" presName="linear" presStyleCnt="0">
        <dgm:presLayoutVars>
          <dgm:dir/>
          <dgm:animLvl val="lvl"/>
          <dgm:resizeHandles val="exact"/>
        </dgm:presLayoutVars>
      </dgm:prSet>
      <dgm:spPr/>
    </dgm:pt>
    <dgm:pt modelId="{2230CA8C-7D06-4940-B1CA-4DC4931B61A4}" type="pres">
      <dgm:prSet presAssocID="{AA2CC957-4B0F-43C4-8DA5-4435D48C9045}" presName="parentLin" presStyleCnt="0"/>
      <dgm:spPr/>
    </dgm:pt>
    <dgm:pt modelId="{44800A2D-AA98-40E3-BEE6-8B641AFFEA16}" type="pres">
      <dgm:prSet presAssocID="{AA2CC957-4B0F-43C4-8DA5-4435D48C9045}" presName="parentLeftMargin" presStyleLbl="node1" presStyleIdx="0" presStyleCnt="1"/>
      <dgm:spPr/>
    </dgm:pt>
    <dgm:pt modelId="{5CFB5A76-E252-4E47-A50D-C1264923A85A}" type="pres">
      <dgm:prSet presAssocID="{AA2CC957-4B0F-43C4-8DA5-4435D48C9045}" presName="parentText" presStyleLbl="node1" presStyleIdx="0" presStyleCnt="1" custScaleX="76190" custScaleY="60433" custLinFactNeighborY="-70667">
        <dgm:presLayoutVars>
          <dgm:chMax val="0"/>
          <dgm:bulletEnabled val="1"/>
        </dgm:presLayoutVars>
      </dgm:prSet>
      <dgm:spPr/>
    </dgm:pt>
    <dgm:pt modelId="{7478B5E5-F63E-4C22-9941-955146BA1BCE}" type="pres">
      <dgm:prSet presAssocID="{AA2CC957-4B0F-43C4-8DA5-4435D48C9045}" presName="negativeSpace" presStyleCnt="0"/>
      <dgm:spPr/>
    </dgm:pt>
    <dgm:pt modelId="{4DC4AA04-1106-4CC7-9094-D8489C0D7B39}" type="pres">
      <dgm:prSet presAssocID="{AA2CC957-4B0F-43C4-8DA5-4435D48C9045}" presName="childText" presStyleLbl="conFgAcc1" presStyleIdx="0" presStyleCnt="1" custScaleY="71089" custLinFactY="-1202" custLinFactNeighborY="-100000">
        <dgm:presLayoutVars>
          <dgm:bulletEnabled val="1"/>
        </dgm:presLayoutVars>
      </dgm:prSet>
      <dgm:spPr/>
    </dgm:pt>
  </dgm:ptLst>
  <dgm:cxnLst>
    <dgm:cxn modelId="{B5E0D815-E472-4809-96F8-325041EB84BB}" type="presOf" srcId="{BA219757-B431-4E8C-AF6C-FF1390D54C5D}" destId="{781C5DB6-1017-481C-8CBA-15BD2FDE0867}" srcOrd="0" destOrd="0" presId="urn:microsoft.com/office/officeart/2005/8/layout/list1"/>
    <dgm:cxn modelId="{00ECF123-DAFA-4B5D-AC59-4FD824257D97}" srcId="{AA2CC957-4B0F-43C4-8DA5-4435D48C9045}" destId="{47CF8602-6F3F-41D4-BA40-CF8478D36A17}" srcOrd="0" destOrd="0" parTransId="{D2B72F1C-89F9-4247-8E32-72CE76766A2D}" sibTransId="{4E4E8B9F-E28C-49B7-8B37-FD4EDF62B876}"/>
    <dgm:cxn modelId="{1ACE9C30-7FDD-4198-9C80-6DCCA74D9BC0}" type="presOf" srcId="{8CAAB6C0-E9A1-4AE8-B9BD-3F362B3ECC9E}" destId="{4DC4AA04-1106-4CC7-9094-D8489C0D7B39}" srcOrd="0" destOrd="1" presId="urn:microsoft.com/office/officeart/2005/8/layout/list1"/>
    <dgm:cxn modelId="{201F6D32-DCEB-42E7-A421-009B2195092B}" type="presOf" srcId="{AA2CC957-4B0F-43C4-8DA5-4435D48C9045}" destId="{44800A2D-AA98-40E3-BEE6-8B641AFFEA16}" srcOrd="0" destOrd="0" presId="urn:microsoft.com/office/officeart/2005/8/layout/list1"/>
    <dgm:cxn modelId="{66260133-6FBC-4973-BE34-CD2CFB7627C1}" type="presOf" srcId="{47CF8602-6F3F-41D4-BA40-CF8478D36A17}" destId="{4DC4AA04-1106-4CC7-9094-D8489C0D7B39}" srcOrd="0" destOrd="0" presId="urn:microsoft.com/office/officeart/2005/8/layout/list1"/>
    <dgm:cxn modelId="{548EAB3B-3D42-40A6-93A3-C59CED7040C7}" type="presOf" srcId="{7A422B79-BA86-4C17-9E6E-68BB7D7B2534}" destId="{4DC4AA04-1106-4CC7-9094-D8489C0D7B39}" srcOrd="0" destOrd="2" presId="urn:microsoft.com/office/officeart/2005/8/layout/list1"/>
    <dgm:cxn modelId="{174FCD6F-81EF-4520-9994-7289999AB01B}" srcId="{AA2CC957-4B0F-43C4-8DA5-4435D48C9045}" destId="{7A422B79-BA86-4C17-9E6E-68BB7D7B2534}" srcOrd="2" destOrd="0" parTransId="{0DEC8417-6BD5-4618-9726-CD311C473E93}" sibTransId="{A4F2A156-CAB4-468E-B00E-2BFD7616ADCD}"/>
    <dgm:cxn modelId="{5AB7EA7F-1E41-45C9-97E7-EA9EABCEFE6D}" srcId="{AA2CC957-4B0F-43C4-8DA5-4435D48C9045}" destId="{8CAAB6C0-E9A1-4AE8-B9BD-3F362B3ECC9E}" srcOrd="1" destOrd="0" parTransId="{D03FC4D0-DB80-460B-B4DE-0DEEEDA61949}" sibTransId="{49148AB3-0AD5-4A3A-BD63-6A062D28B4A9}"/>
    <dgm:cxn modelId="{527BDFC9-FE9B-4999-9A6D-52F21AB03C1B}" srcId="{BA219757-B431-4E8C-AF6C-FF1390D54C5D}" destId="{AA2CC957-4B0F-43C4-8DA5-4435D48C9045}" srcOrd="0" destOrd="0" parTransId="{7317FA13-0AF2-4C53-8508-CAEE0C0116C9}" sibTransId="{2437B65F-190C-4C6D-9F2E-31776E2805F4}"/>
    <dgm:cxn modelId="{C113CAE1-4068-4979-B3A3-4A245034E5E7}" type="presOf" srcId="{AA2CC957-4B0F-43C4-8DA5-4435D48C9045}" destId="{5CFB5A76-E252-4E47-A50D-C1264923A85A}" srcOrd="1" destOrd="0" presId="urn:microsoft.com/office/officeart/2005/8/layout/list1"/>
    <dgm:cxn modelId="{222FAE1C-5581-46BE-B4B2-D2F7CFE50CEF}" type="presParOf" srcId="{781C5DB6-1017-481C-8CBA-15BD2FDE0867}" destId="{2230CA8C-7D06-4940-B1CA-4DC4931B61A4}" srcOrd="0" destOrd="0" presId="urn:microsoft.com/office/officeart/2005/8/layout/list1"/>
    <dgm:cxn modelId="{97062FE7-9B68-4616-B3FC-94B5DA188B1D}" type="presParOf" srcId="{2230CA8C-7D06-4940-B1CA-4DC4931B61A4}" destId="{44800A2D-AA98-40E3-BEE6-8B641AFFEA16}" srcOrd="0" destOrd="0" presId="urn:microsoft.com/office/officeart/2005/8/layout/list1"/>
    <dgm:cxn modelId="{BF316A5B-7A34-46BF-B43D-B3D4279051DA}" type="presParOf" srcId="{2230CA8C-7D06-4940-B1CA-4DC4931B61A4}" destId="{5CFB5A76-E252-4E47-A50D-C1264923A85A}" srcOrd="1" destOrd="0" presId="urn:microsoft.com/office/officeart/2005/8/layout/list1"/>
    <dgm:cxn modelId="{9D5239A1-3C06-48B8-B7C3-0AC5EA04AABE}" type="presParOf" srcId="{781C5DB6-1017-481C-8CBA-15BD2FDE0867}" destId="{7478B5E5-F63E-4C22-9941-955146BA1BCE}" srcOrd="1" destOrd="0" presId="urn:microsoft.com/office/officeart/2005/8/layout/list1"/>
    <dgm:cxn modelId="{FD35C8BC-F589-4C41-8266-CE23997FDDBA}" type="presParOf" srcId="{781C5DB6-1017-481C-8CBA-15BD2FDE0867}" destId="{4DC4AA04-1106-4CC7-9094-D8489C0D7B39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BA219757-B431-4E8C-AF6C-FF1390D54C5D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A2CC957-4B0F-43C4-8DA5-4435D48C9045}">
      <dgm:prSet custT="1"/>
      <dgm:spPr>
        <a:solidFill>
          <a:srgbClr val="03203D"/>
        </a:solidFill>
        <a:ln>
          <a:solidFill>
            <a:srgbClr val="03203D"/>
          </a:solidFill>
        </a:ln>
      </dgm:spPr>
      <dgm:t>
        <a:bodyPr/>
        <a:lstStyle/>
        <a:p>
          <a:r>
            <a:rPr lang="pt-BR" sz="3600" dirty="0"/>
            <a:t>Função</a:t>
          </a:r>
          <a:r>
            <a:rPr lang="pt-BR" sz="2300" dirty="0"/>
            <a:t>:</a:t>
          </a:r>
          <a:endParaRPr lang="en-US" sz="2300" dirty="0"/>
        </a:p>
      </dgm:t>
    </dgm:pt>
    <dgm:pt modelId="{7317FA13-0AF2-4C53-8508-CAEE0C0116C9}" type="parTrans" cxnId="{527BDFC9-FE9B-4999-9A6D-52F21AB03C1B}">
      <dgm:prSet/>
      <dgm:spPr/>
      <dgm:t>
        <a:bodyPr/>
        <a:lstStyle/>
        <a:p>
          <a:endParaRPr lang="en-US"/>
        </a:p>
      </dgm:t>
    </dgm:pt>
    <dgm:pt modelId="{2437B65F-190C-4C6D-9F2E-31776E2805F4}" type="sibTrans" cxnId="{527BDFC9-FE9B-4999-9A6D-52F21AB03C1B}">
      <dgm:prSet/>
      <dgm:spPr/>
      <dgm:t>
        <a:bodyPr/>
        <a:lstStyle/>
        <a:p>
          <a:endParaRPr lang="en-US"/>
        </a:p>
      </dgm:t>
    </dgm:pt>
    <dgm:pt modelId="{8CAAB6C0-E9A1-4AE8-B9BD-3F362B3ECC9E}">
      <dgm:prSet custT="1"/>
      <dgm:spPr>
        <a:ln>
          <a:solidFill>
            <a:srgbClr val="03203D"/>
          </a:solidFill>
        </a:ln>
      </dgm:spPr>
      <dgm:t>
        <a:bodyPr/>
        <a:lstStyle/>
        <a:p>
          <a:pPr>
            <a:buNone/>
          </a:pPr>
          <a:r>
            <a:rPr lang="pt-BR" sz="3600" dirty="0" err="1">
              <a:solidFill>
                <a:srgbClr val="03203D"/>
              </a:solidFill>
            </a:rPr>
            <a:t>ggsave</a:t>
          </a:r>
          <a:r>
            <a:rPr lang="pt-BR" sz="3600" dirty="0">
              <a:solidFill>
                <a:srgbClr val="03203D"/>
              </a:solidFill>
            </a:rPr>
            <a:t>()</a:t>
          </a:r>
          <a:endParaRPr lang="en-US" sz="3600" dirty="0">
            <a:solidFill>
              <a:srgbClr val="03203D"/>
            </a:solidFill>
          </a:endParaRPr>
        </a:p>
      </dgm:t>
    </dgm:pt>
    <dgm:pt modelId="{D03FC4D0-DB80-460B-B4DE-0DEEEDA61949}" type="parTrans" cxnId="{5AB7EA7F-1E41-45C9-97E7-EA9EABCEFE6D}">
      <dgm:prSet/>
      <dgm:spPr/>
      <dgm:t>
        <a:bodyPr/>
        <a:lstStyle/>
        <a:p>
          <a:endParaRPr lang="en-US"/>
        </a:p>
      </dgm:t>
    </dgm:pt>
    <dgm:pt modelId="{49148AB3-0AD5-4A3A-BD63-6A062D28B4A9}" type="sibTrans" cxnId="{5AB7EA7F-1E41-45C9-97E7-EA9EABCEFE6D}">
      <dgm:prSet/>
      <dgm:spPr/>
      <dgm:t>
        <a:bodyPr/>
        <a:lstStyle/>
        <a:p>
          <a:endParaRPr lang="en-US"/>
        </a:p>
      </dgm:t>
    </dgm:pt>
    <dgm:pt modelId="{47CF8602-6F3F-41D4-BA40-CF8478D36A17}">
      <dgm:prSet custT="1"/>
      <dgm:spPr>
        <a:ln>
          <a:solidFill>
            <a:srgbClr val="03203D"/>
          </a:solidFill>
        </a:ln>
      </dgm:spPr>
      <dgm:t>
        <a:bodyPr/>
        <a:lstStyle/>
        <a:p>
          <a:pPr>
            <a:buNone/>
          </a:pPr>
          <a:endParaRPr lang="en-US" sz="3000" dirty="0"/>
        </a:p>
      </dgm:t>
    </dgm:pt>
    <dgm:pt modelId="{D2B72F1C-89F9-4247-8E32-72CE76766A2D}" type="parTrans" cxnId="{00ECF123-DAFA-4B5D-AC59-4FD824257D97}">
      <dgm:prSet/>
      <dgm:spPr/>
      <dgm:t>
        <a:bodyPr/>
        <a:lstStyle/>
        <a:p>
          <a:endParaRPr lang="en-US"/>
        </a:p>
      </dgm:t>
    </dgm:pt>
    <dgm:pt modelId="{4E4E8B9F-E28C-49B7-8B37-FD4EDF62B876}" type="sibTrans" cxnId="{00ECF123-DAFA-4B5D-AC59-4FD824257D97}">
      <dgm:prSet/>
      <dgm:spPr/>
      <dgm:t>
        <a:bodyPr/>
        <a:lstStyle/>
        <a:p>
          <a:endParaRPr lang="en-US"/>
        </a:p>
      </dgm:t>
    </dgm:pt>
    <dgm:pt modelId="{781C5DB6-1017-481C-8CBA-15BD2FDE0867}" type="pres">
      <dgm:prSet presAssocID="{BA219757-B431-4E8C-AF6C-FF1390D54C5D}" presName="linear" presStyleCnt="0">
        <dgm:presLayoutVars>
          <dgm:dir/>
          <dgm:animLvl val="lvl"/>
          <dgm:resizeHandles val="exact"/>
        </dgm:presLayoutVars>
      </dgm:prSet>
      <dgm:spPr/>
    </dgm:pt>
    <dgm:pt modelId="{2230CA8C-7D06-4940-B1CA-4DC4931B61A4}" type="pres">
      <dgm:prSet presAssocID="{AA2CC957-4B0F-43C4-8DA5-4435D48C9045}" presName="parentLin" presStyleCnt="0"/>
      <dgm:spPr/>
    </dgm:pt>
    <dgm:pt modelId="{44800A2D-AA98-40E3-BEE6-8B641AFFEA16}" type="pres">
      <dgm:prSet presAssocID="{AA2CC957-4B0F-43C4-8DA5-4435D48C9045}" presName="parentLeftMargin" presStyleLbl="node1" presStyleIdx="0" presStyleCnt="1"/>
      <dgm:spPr/>
    </dgm:pt>
    <dgm:pt modelId="{5CFB5A76-E252-4E47-A50D-C1264923A85A}" type="pres">
      <dgm:prSet presAssocID="{AA2CC957-4B0F-43C4-8DA5-4435D48C9045}" presName="parentText" presStyleLbl="node1" presStyleIdx="0" presStyleCnt="1" custScaleX="76190" custScaleY="60433" custLinFactNeighborY="-70667">
        <dgm:presLayoutVars>
          <dgm:chMax val="0"/>
          <dgm:bulletEnabled val="1"/>
        </dgm:presLayoutVars>
      </dgm:prSet>
      <dgm:spPr/>
    </dgm:pt>
    <dgm:pt modelId="{7478B5E5-F63E-4C22-9941-955146BA1BCE}" type="pres">
      <dgm:prSet presAssocID="{AA2CC957-4B0F-43C4-8DA5-4435D48C9045}" presName="negativeSpace" presStyleCnt="0"/>
      <dgm:spPr/>
    </dgm:pt>
    <dgm:pt modelId="{4DC4AA04-1106-4CC7-9094-D8489C0D7B39}" type="pres">
      <dgm:prSet presAssocID="{AA2CC957-4B0F-43C4-8DA5-4435D48C9045}" presName="childText" presStyleLbl="conFgAcc1" presStyleIdx="0" presStyleCnt="1" custScaleY="71089" custLinFactY="-1202" custLinFactNeighborY="-100000">
        <dgm:presLayoutVars>
          <dgm:bulletEnabled val="1"/>
        </dgm:presLayoutVars>
      </dgm:prSet>
      <dgm:spPr/>
    </dgm:pt>
  </dgm:ptLst>
  <dgm:cxnLst>
    <dgm:cxn modelId="{B5E0D815-E472-4809-96F8-325041EB84BB}" type="presOf" srcId="{BA219757-B431-4E8C-AF6C-FF1390D54C5D}" destId="{781C5DB6-1017-481C-8CBA-15BD2FDE0867}" srcOrd="0" destOrd="0" presId="urn:microsoft.com/office/officeart/2005/8/layout/list1"/>
    <dgm:cxn modelId="{00ECF123-DAFA-4B5D-AC59-4FD824257D97}" srcId="{AA2CC957-4B0F-43C4-8DA5-4435D48C9045}" destId="{47CF8602-6F3F-41D4-BA40-CF8478D36A17}" srcOrd="0" destOrd="0" parTransId="{D2B72F1C-89F9-4247-8E32-72CE76766A2D}" sibTransId="{4E4E8B9F-E28C-49B7-8B37-FD4EDF62B876}"/>
    <dgm:cxn modelId="{1ACE9C30-7FDD-4198-9C80-6DCCA74D9BC0}" type="presOf" srcId="{8CAAB6C0-E9A1-4AE8-B9BD-3F362B3ECC9E}" destId="{4DC4AA04-1106-4CC7-9094-D8489C0D7B39}" srcOrd="0" destOrd="1" presId="urn:microsoft.com/office/officeart/2005/8/layout/list1"/>
    <dgm:cxn modelId="{201F6D32-DCEB-42E7-A421-009B2195092B}" type="presOf" srcId="{AA2CC957-4B0F-43C4-8DA5-4435D48C9045}" destId="{44800A2D-AA98-40E3-BEE6-8B641AFFEA16}" srcOrd="0" destOrd="0" presId="urn:microsoft.com/office/officeart/2005/8/layout/list1"/>
    <dgm:cxn modelId="{66260133-6FBC-4973-BE34-CD2CFB7627C1}" type="presOf" srcId="{47CF8602-6F3F-41D4-BA40-CF8478D36A17}" destId="{4DC4AA04-1106-4CC7-9094-D8489C0D7B39}" srcOrd="0" destOrd="0" presId="urn:microsoft.com/office/officeart/2005/8/layout/list1"/>
    <dgm:cxn modelId="{5AB7EA7F-1E41-45C9-97E7-EA9EABCEFE6D}" srcId="{AA2CC957-4B0F-43C4-8DA5-4435D48C9045}" destId="{8CAAB6C0-E9A1-4AE8-B9BD-3F362B3ECC9E}" srcOrd="1" destOrd="0" parTransId="{D03FC4D0-DB80-460B-B4DE-0DEEEDA61949}" sibTransId="{49148AB3-0AD5-4A3A-BD63-6A062D28B4A9}"/>
    <dgm:cxn modelId="{527BDFC9-FE9B-4999-9A6D-52F21AB03C1B}" srcId="{BA219757-B431-4E8C-AF6C-FF1390D54C5D}" destId="{AA2CC957-4B0F-43C4-8DA5-4435D48C9045}" srcOrd="0" destOrd="0" parTransId="{7317FA13-0AF2-4C53-8508-CAEE0C0116C9}" sibTransId="{2437B65F-190C-4C6D-9F2E-31776E2805F4}"/>
    <dgm:cxn modelId="{C113CAE1-4068-4979-B3A3-4A245034E5E7}" type="presOf" srcId="{AA2CC957-4B0F-43C4-8DA5-4435D48C9045}" destId="{5CFB5A76-E252-4E47-A50D-C1264923A85A}" srcOrd="1" destOrd="0" presId="urn:microsoft.com/office/officeart/2005/8/layout/list1"/>
    <dgm:cxn modelId="{222FAE1C-5581-46BE-B4B2-D2F7CFE50CEF}" type="presParOf" srcId="{781C5DB6-1017-481C-8CBA-15BD2FDE0867}" destId="{2230CA8C-7D06-4940-B1CA-4DC4931B61A4}" srcOrd="0" destOrd="0" presId="urn:microsoft.com/office/officeart/2005/8/layout/list1"/>
    <dgm:cxn modelId="{97062FE7-9B68-4616-B3FC-94B5DA188B1D}" type="presParOf" srcId="{2230CA8C-7D06-4940-B1CA-4DC4931B61A4}" destId="{44800A2D-AA98-40E3-BEE6-8B641AFFEA16}" srcOrd="0" destOrd="0" presId="urn:microsoft.com/office/officeart/2005/8/layout/list1"/>
    <dgm:cxn modelId="{BF316A5B-7A34-46BF-B43D-B3D4279051DA}" type="presParOf" srcId="{2230CA8C-7D06-4940-B1CA-4DC4931B61A4}" destId="{5CFB5A76-E252-4E47-A50D-C1264923A85A}" srcOrd="1" destOrd="0" presId="urn:microsoft.com/office/officeart/2005/8/layout/list1"/>
    <dgm:cxn modelId="{9D5239A1-3C06-48B8-B7C3-0AC5EA04AABE}" type="presParOf" srcId="{781C5DB6-1017-481C-8CBA-15BD2FDE0867}" destId="{7478B5E5-F63E-4C22-9941-955146BA1BCE}" srcOrd="1" destOrd="0" presId="urn:microsoft.com/office/officeart/2005/8/layout/list1"/>
    <dgm:cxn modelId="{FD35C8BC-F589-4C41-8266-CE23997FDDBA}" type="presParOf" srcId="{781C5DB6-1017-481C-8CBA-15BD2FDE0867}" destId="{4DC4AA04-1106-4CC7-9094-D8489C0D7B39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95AA4BE6-7B95-419E-88AC-C214CD10A276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1BFFB9E-BE9A-4899-9D6A-D0DE5191169F}">
      <dgm:prSet/>
      <dgm:spPr/>
      <dgm:t>
        <a:bodyPr/>
        <a:lstStyle/>
        <a:p>
          <a:r>
            <a:rPr lang="pt-BR" u="none" dirty="0" err="1">
              <a:solidFill>
                <a:srgbClr val="03203D"/>
              </a:solidFill>
            </a:rPr>
            <a:t>sr</a:t>
          </a:r>
          <a:endParaRPr lang="en-US" u="none" dirty="0">
            <a:solidFill>
              <a:srgbClr val="03203D"/>
            </a:solidFill>
          </a:endParaRPr>
        </a:p>
      </dgm:t>
    </dgm:pt>
    <dgm:pt modelId="{E980307E-3CFF-41DE-8A04-BCF4490207FC}" type="parTrans" cxnId="{CCA8A750-3569-45D8-BE9C-30BBAFB7A313}">
      <dgm:prSet/>
      <dgm:spPr/>
      <dgm:t>
        <a:bodyPr/>
        <a:lstStyle/>
        <a:p>
          <a:endParaRPr lang="en-US" u="none">
            <a:solidFill>
              <a:srgbClr val="03203D"/>
            </a:solidFill>
          </a:endParaRPr>
        </a:p>
      </dgm:t>
    </dgm:pt>
    <dgm:pt modelId="{FFE8E638-E03A-4B02-B9CA-3588BBB1BD90}" type="sibTrans" cxnId="{CCA8A750-3569-45D8-BE9C-30BBAFB7A313}">
      <dgm:prSet/>
      <dgm:spPr/>
      <dgm:t>
        <a:bodyPr/>
        <a:lstStyle/>
        <a:p>
          <a:endParaRPr lang="en-US" u="none">
            <a:solidFill>
              <a:srgbClr val="03203D"/>
            </a:solidFill>
          </a:endParaRPr>
        </a:p>
      </dgm:t>
    </dgm:pt>
    <dgm:pt modelId="{7B16DE8F-A9B2-448A-8366-B152A2C73AEC}">
      <dgm:prSet/>
      <dgm:spPr/>
      <dgm:t>
        <a:bodyPr/>
        <a:lstStyle/>
        <a:p>
          <a:r>
            <a:rPr lang="pt-BR" u="none">
              <a:solidFill>
                <a:srgbClr val="03203D"/>
              </a:solidFill>
            </a:rPr>
            <a:t>taxa de poupança - poupança pessoal dividida pelo rendimento disponível</a:t>
          </a:r>
          <a:endParaRPr lang="en-US" u="none">
            <a:solidFill>
              <a:srgbClr val="03203D"/>
            </a:solidFill>
          </a:endParaRPr>
        </a:p>
      </dgm:t>
    </dgm:pt>
    <dgm:pt modelId="{2D4E9067-BD61-427D-AB4B-0BC1D43EC933}" type="parTrans" cxnId="{EA907A10-788D-46CC-B2C4-A16F9D596212}">
      <dgm:prSet/>
      <dgm:spPr/>
      <dgm:t>
        <a:bodyPr/>
        <a:lstStyle/>
        <a:p>
          <a:endParaRPr lang="en-US" u="none">
            <a:solidFill>
              <a:srgbClr val="03203D"/>
            </a:solidFill>
          </a:endParaRPr>
        </a:p>
      </dgm:t>
    </dgm:pt>
    <dgm:pt modelId="{1AD60C3C-D5DC-4E0E-83BE-7B32921CE732}" type="sibTrans" cxnId="{EA907A10-788D-46CC-B2C4-A16F9D596212}">
      <dgm:prSet/>
      <dgm:spPr/>
      <dgm:t>
        <a:bodyPr/>
        <a:lstStyle/>
        <a:p>
          <a:endParaRPr lang="en-US" u="none">
            <a:solidFill>
              <a:srgbClr val="03203D"/>
            </a:solidFill>
          </a:endParaRPr>
        </a:p>
      </dgm:t>
    </dgm:pt>
    <dgm:pt modelId="{29E98C47-33B7-4AC4-96BA-A5BDA704749C}">
      <dgm:prSet/>
      <dgm:spPr/>
      <dgm:t>
        <a:bodyPr/>
        <a:lstStyle/>
        <a:p>
          <a:r>
            <a:rPr lang="pt-BR" u="none">
              <a:solidFill>
                <a:srgbClr val="03203D"/>
              </a:solidFill>
            </a:rPr>
            <a:t>pop15</a:t>
          </a:r>
          <a:endParaRPr lang="en-US" u="none">
            <a:solidFill>
              <a:srgbClr val="03203D"/>
            </a:solidFill>
          </a:endParaRPr>
        </a:p>
      </dgm:t>
    </dgm:pt>
    <dgm:pt modelId="{6239AF1A-63ED-4728-9ECB-D82C8EF23D44}" type="parTrans" cxnId="{2FFFAF25-EAC6-40A7-8AB6-8B25E0CE6C46}">
      <dgm:prSet/>
      <dgm:spPr/>
      <dgm:t>
        <a:bodyPr/>
        <a:lstStyle/>
        <a:p>
          <a:endParaRPr lang="en-US" u="none">
            <a:solidFill>
              <a:srgbClr val="03203D"/>
            </a:solidFill>
          </a:endParaRPr>
        </a:p>
      </dgm:t>
    </dgm:pt>
    <dgm:pt modelId="{15247B6B-B49C-42EB-8A40-009A10A2E14D}" type="sibTrans" cxnId="{2FFFAF25-EAC6-40A7-8AB6-8B25E0CE6C46}">
      <dgm:prSet/>
      <dgm:spPr/>
      <dgm:t>
        <a:bodyPr/>
        <a:lstStyle/>
        <a:p>
          <a:endParaRPr lang="en-US" u="none">
            <a:solidFill>
              <a:srgbClr val="03203D"/>
            </a:solidFill>
          </a:endParaRPr>
        </a:p>
      </dgm:t>
    </dgm:pt>
    <dgm:pt modelId="{CAE8F628-A145-4367-9FD2-1A31DDFD097B}">
      <dgm:prSet/>
      <dgm:spPr/>
      <dgm:t>
        <a:bodyPr/>
        <a:lstStyle/>
        <a:p>
          <a:r>
            <a:rPr lang="pt-BR" u="none" dirty="0">
              <a:solidFill>
                <a:srgbClr val="03203D"/>
              </a:solidFill>
            </a:rPr>
            <a:t>Porcentagem da população com menos de 15 anos</a:t>
          </a:r>
          <a:endParaRPr lang="en-US" u="none" dirty="0">
            <a:solidFill>
              <a:srgbClr val="03203D"/>
            </a:solidFill>
          </a:endParaRPr>
        </a:p>
      </dgm:t>
    </dgm:pt>
    <dgm:pt modelId="{12280442-26E6-4468-AFE5-B3379D1791CA}" type="parTrans" cxnId="{F5AD87BC-818B-4DB2-A1FB-4EE23E761521}">
      <dgm:prSet/>
      <dgm:spPr/>
      <dgm:t>
        <a:bodyPr/>
        <a:lstStyle/>
        <a:p>
          <a:endParaRPr lang="en-US" u="none">
            <a:solidFill>
              <a:srgbClr val="03203D"/>
            </a:solidFill>
          </a:endParaRPr>
        </a:p>
      </dgm:t>
    </dgm:pt>
    <dgm:pt modelId="{E2280EFE-B1EB-4CFF-9E12-D43B082DD411}" type="sibTrans" cxnId="{F5AD87BC-818B-4DB2-A1FB-4EE23E761521}">
      <dgm:prSet/>
      <dgm:spPr/>
      <dgm:t>
        <a:bodyPr/>
        <a:lstStyle/>
        <a:p>
          <a:endParaRPr lang="en-US" u="none">
            <a:solidFill>
              <a:srgbClr val="03203D"/>
            </a:solidFill>
          </a:endParaRPr>
        </a:p>
      </dgm:t>
    </dgm:pt>
    <dgm:pt modelId="{62DCB984-0465-4783-9D29-7A355B8CD431}">
      <dgm:prSet/>
      <dgm:spPr/>
      <dgm:t>
        <a:bodyPr/>
        <a:lstStyle/>
        <a:p>
          <a:r>
            <a:rPr lang="pt-BR" u="none">
              <a:solidFill>
                <a:srgbClr val="03203D"/>
              </a:solidFill>
            </a:rPr>
            <a:t>pop75</a:t>
          </a:r>
          <a:endParaRPr lang="en-US" u="none">
            <a:solidFill>
              <a:srgbClr val="03203D"/>
            </a:solidFill>
          </a:endParaRPr>
        </a:p>
      </dgm:t>
    </dgm:pt>
    <dgm:pt modelId="{0926FF7B-AE28-4D0D-9803-05904BB14D82}" type="parTrans" cxnId="{8721C08C-F5AC-47A8-8D42-E3B5F88EF9E9}">
      <dgm:prSet/>
      <dgm:spPr/>
      <dgm:t>
        <a:bodyPr/>
        <a:lstStyle/>
        <a:p>
          <a:endParaRPr lang="en-US" u="none">
            <a:solidFill>
              <a:srgbClr val="03203D"/>
            </a:solidFill>
          </a:endParaRPr>
        </a:p>
      </dgm:t>
    </dgm:pt>
    <dgm:pt modelId="{FA7099FB-4ED5-47CC-ABD5-C349DF288AA9}" type="sibTrans" cxnId="{8721C08C-F5AC-47A8-8D42-E3B5F88EF9E9}">
      <dgm:prSet/>
      <dgm:spPr/>
      <dgm:t>
        <a:bodyPr/>
        <a:lstStyle/>
        <a:p>
          <a:endParaRPr lang="en-US" u="none">
            <a:solidFill>
              <a:srgbClr val="03203D"/>
            </a:solidFill>
          </a:endParaRPr>
        </a:p>
      </dgm:t>
    </dgm:pt>
    <dgm:pt modelId="{3D6C1D69-680A-4540-A49F-AB5A9AAFE512}">
      <dgm:prSet/>
      <dgm:spPr/>
      <dgm:t>
        <a:bodyPr/>
        <a:lstStyle/>
        <a:p>
          <a:r>
            <a:rPr lang="pt-BR" u="none" dirty="0">
              <a:solidFill>
                <a:srgbClr val="03203D"/>
              </a:solidFill>
            </a:rPr>
            <a:t>Porcentagem da população com mais de 75 anos</a:t>
          </a:r>
          <a:endParaRPr lang="en-US" u="none" dirty="0">
            <a:solidFill>
              <a:srgbClr val="03203D"/>
            </a:solidFill>
          </a:endParaRPr>
        </a:p>
      </dgm:t>
    </dgm:pt>
    <dgm:pt modelId="{965C1635-03F8-4693-9FB9-6DD5BE3FB5F1}" type="parTrans" cxnId="{AF4478C6-1F2C-4A68-B32F-8AC2124BB6C8}">
      <dgm:prSet/>
      <dgm:spPr/>
      <dgm:t>
        <a:bodyPr/>
        <a:lstStyle/>
        <a:p>
          <a:endParaRPr lang="en-US" u="none">
            <a:solidFill>
              <a:srgbClr val="03203D"/>
            </a:solidFill>
          </a:endParaRPr>
        </a:p>
      </dgm:t>
    </dgm:pt>
    <dgm:pt modelId="{F8C7C945-A32C-4B24-A02F-B56C627A17A6}" type="sibTrans" cxnId="{AF4478C6-1F2C-4A68-B32F-8AC2124BB6C8}">
      <dgm:prSet/>
      <dgm:spPr/>
      <dgm:t>
        <a:bodyPr/>
        <a:lstStyle/>
        <a:p>
          <a:endParaRPr lang="en-US" u="none">
            <a:solidFill>
              <a:srgbClr val="03203D"/>
            </a:solidFill>
          </a:endParaRPr>
        </a:p>
      </dgm:t>
    </dgm:pt>
    <dgm:pt modelId="{B2A90E5F-D331-49B4-9663-F6F8E689D00E}">
      <dgm:prSet/>
      <dgm:spPr/>
      <dgm:t>
        <a:bodyPr/>
        <a:lstStyle/>
        <a:p>
          <a:r>
            <a:rPr lang="pt-BR" u="none">
              <a:solidFill>
                <a:srgbClr val="03203D"/>
              </a:solidFill>
            </a:rPr>
            <a:t>dpi</a:t>
          </a:r>
          <a:endParaRPr lang="en-US" u="none">
            <a:solidFill>
              <a:srgbClr val="03203D"/>
            </a:solidFill>
          </a:endParaRPr>
        </a:p>
      </dgm:t>
    </dgm:pt>
    <dgm:pt modelId="{B6656DC0-2FF2-4A22-AED9-1E2FAB1674A1}" type="parTrans" cxnId="{1C4426E6-B671-4218-BD3F-EBD1ECB58031}">
      <dgm:prSet/>
      <dgm:spPr/>
      <dgm:t>
        <a:bodyPr/>
        <a:lstStyle/>
        <a:p>
          <a:endParaRPr lang="en-US" u="none">
            <a:solidFill>
              <a:srgbClr val="03203D"/>
            </a:solidFill>
          </a:endParaRPr>
        </a:p>
      </dgm:t>
    </dgm:pt>
    <dgm:pt modelId="{1E0F4511-29E8-4E78-ABC1-49009922E900}" type="sibTrans" cxnId="{1C4426E6-B671-4218-BD3F-EBD1ECB58031}">
      <dgm:prSet/>
      <dgm:spPr/>
      <dgm:t>
        <a:bodyPr/>
        <a:lstStyle/>
        <a:p>
          <a:endParaRPr lang="en-US" u="none">
            <a:solidFill>
              <a:srgbClr val="03203D"/>
            </a:solidFill>
          </a:endParaRPr>
        </a:p>
      </dgm:t>
    </dgm:pt>
    <dgm:pt modelId="{4C48550D-6F45-4460-A77F-5801BD365B4B}">
      <dgm:prSet/>
      <dgm:spPr/>
      <dgm:t>
        <a:bodyPr/>
        <a:lstStyle/>
        <a:p>
          <a:r>
            <a:rPr lang="pt-BR" u="none">
              <a:solidFill>
                <a:srgbClr val="03203D"/>
              </a:solidFill>
            </a:rPr>
            <a:t>renda disponível per capita em dólares</a:t>
          </a:r>
          <a:endParaRPr lang="en-US" u="none">
            <a:solidFill>
              <a:srgbClr val="03203D"/>
            </a:solidFill>
          </a:endParaRPr>
        </a:p>
      </dgm:t>
    </dgm:pt>
    <dgm:pt modelId="{77C8E638-52C3-493D-81B1-D15557F71389}" type="parTrans" cxnId="{91FA05D0-0C42-4F49-830A-9AA9D604714D}">
      <dgm:prSet/>
      <dgm:spPr/>
      <dgm:t>
        <a:bodyPr/>
        <a:lstStyle/>
        <a:p>
          <a:endParaRPr lang="en-US" u="none">
            <a:solidFill>
              <a:srgbClr val="03203D"/>
            </a:solidFill>
          </a:endParaRPr>
        </a:p>
      </dgm:t>
    </dgm:pt>
    <dgm:pt modelId="{208E77C6-CDFD-4034-AD88-8BEBC702B435}" type="sibTrans" cxnId="{91FA05D0-0C42-4F49-830A-9AA9D604714D}">
      <dgm:prSet/>
      <dgm:spPr/>
      <dgm:t>
        <a:bodyPr/>
        <a:lstStyle/>
        <a:p>
          <a:endParaRPr lang="en-US" u="none">
            <a:solidFill>
              <a:srgbClr val="03203D"/>
            </a:solidFill>
          </a:endParaRPr>
        </a:p>
      </dgm:t>
    </dgm:pt>
    <dgm:pt modelId="{5CBF8621-830A-4E64-96C7-0D21EF2BD69B}">
      <dgm:prSet/>
      <dgm:spPr/>
      <dgm:t>
        <a:bodyPr/>
        <a:lstStyle/>
        <a:p>
          <a:r>
            <a:rPr lang="pt-BR" u="none">
              <a:solidFill>
                <a:srgbClr val="03203D"/>
              </a:solidFill>
            </a:rPr>
            <a:t>ddpit</a:t>
          </a:r>
          <a:endParaRPr lang="en-US" u="none">
            <a:solidFill>
              <a:srgbClr val="03203D"/>
            </a:solidFill>
          </a:endParaRPr>
        </a:p>
      </dgm:t>
    </dgm:pt>
    <dgm:pt modelId="{0EBF221B-86ED-4C61-8A79-817C27C435BF}" type="parTrans" cxnId="{657FE2AB-B9A4-454E-9662-6C96FE27B280}">
      <dgm:prSet/>
      <dgm:spPr/>
      <dgm:t>
        <a:bodyPr/>
        <a:lstStyle/>
        <a:p>
          <a:endParaRPr lang="en-US" u="none">
            <a:solidFill>
              <a:srgbClr val="03203D"/>
            </a:solidFill>
          </a:endParaRPr>
        </a:p>
      </dgm:t>
    </dgm:pt>
    <dgm:pt modelId="{8312FB7D-7A48-47D4-B3C9-A12A28C39917}" type="sibTrans" cxnId="{657FE2AB-B9A4-454E-9662-6C96FE27B280}">
      <dgm:prSet/>
      <dgm:spPr/>
      <dgm:t>
        <a:bodyPr/>
        <a:lstStyle/>
        <a:p>
          <a:endParaRPr lang="en-US" u="none">
            <a:solidFill>
              <a:srgbClr val="03203D"/>
            </a:solidFill>
          </a:endParaRPr>
        </a:p>
      </dgm:t>
    </dgm:pt>
    <dgm:pt modelId="{1CD25890-4219-49FB-BABA-21AC4E0D749D}">
      <dgm:prSet/>
      <dgm:spPr/>
      <dgm:t>
        <a:bodyPr/>
        <a:lstStyle/>
        <a:p>
          <a:r>
            <a:rPr lang="pt-BR" u="none">
              <a:solidFill>
                <a:srgbClr val="03203D"/>
              </a:solidFill>
            </a:rPr>
            <a:t>taxa de crescimento percentual de dpi</a:t>
          </a:r>
          <a:endParaRPr lang="en-US" u="none">
            <a:solidFill>
              <a:srgbClr val="03203D"/>
            </a:solidFill>
          </a:endParaRPr>
        </a:p>
      </dgm:t>
    </dgm:pt>
    <dgm:pt modelId="{F627FD90-E7FD-4DDA-89D3-F6F1A136738B}" type="parTrans" cxnId="{60B821B7-3CF2-4251-925D-9110C6FE4A16}">
      <dgm:prSet/>
      <dgm:spPr/>
      <dgm:t>
        <a:bodyPr/>
        <a:lstStyle/>
        <a:p>
          <a:endParaRPr lang="en-US" u="none">
            <a:solidFill>
              <a:srgbClr val="03203D"/>
            </a:solidFill>
          </a:endParaRPr>
        </a:p>
      </dgm:t>
    </dgm:pt>
    <dgm:pt modelId="{9D887E80-531E-4DFB-B91D-F973F71A9C52}" type="sibTrans" cxnId="{60B821B7-3CF2-4251-925D-9110C6FE4A16}">
      <dgm:prSet/>
      <dgm:spPr/>
      <dgm:t>
        <a:bodyPr/>
        <a:lstStyle/>
        <a:p>
          <a:endParaRPr lang="en-US" u="none">
            <a:solidFill>
              <a:srgbClr val="03203D"/>
            </a:solidFill>
          </a:endParaRPr>
        </a:p>
      </dgm:t>
    </dgm:pt>
    <dgm:pt modelId="{F66DB4C0-EA41-4F3F-B215-E8D25545D03E}" type="pres">
      <dgm:prSet presAssocID="{95AA4BE6-7B95-419E-88AC-C214CD10A276}" presName="vert0" presStyleCnt="0">
        <dgm:presLayoutVars>
          <dgm:dir/>
          <dgm:animOne val="branch"/>
          <dgm:animLvl val="lvl"/>
        </dgm:presLayoutVars>
      </dgm:prSet>
      <dgm:spPr/>
    </dgm:pt>
    <dgm:pt modelId="{242D917A-CAF7-4E38-B855-01C0DF5133EE}" type="pres">
      <dgm:prSet presAssocID="{51BFFB9E-BE9A-4899-9D6A-D0DE5191169F}" presName="thickLine" presStyleLbl="alignNode1" presStyleIdx="0" presStyleCnt="5"/>
      <dgm:spPr/>
    </dgm:pt>
    <dgm:pt modelId="{A2F7EA06-562C-4F4D-89AB-8DAF81A00FD4}" type="pres">
      <dgm:prSet presAssocID="{51BFFB9E-BE9A-4899-9D6A-D0DE5191169F}" presName="horz1" presStyleCnt="0"/>
      <dgm:spPr/>
    </dgm:pt>
    <dgm:pt modelId="{FE8A7D2D-0FCE-4523-9EF6-0E41DA51B52A}" type="pres">
      <dgm:prSet presAssocID="{51BFFB9E-BE9A-4899-9D6A-D0DE5191169F}" presName="tx1" presStyleLbl="revTx" presStyleIdx="0" presStyleCnt="10"/>
      <dgm:spPr/>
    </dgm:pt>
    <dgm:pt modelId="{6DD33A62-86E6-492B-881D-91955EF678F9}" type="pres">
      <dgm:prSet presAssocID="{51BFFB9E-BE9A-4899-9D6A-D0DE5191169F}" presName="vert1" presStyleCnt="0"/>
      <dgm:spPr/>
    </dgm:pt>
    <dgm:pt modelId="{DEF73228-6530-4206-A599-DC048ADA2336}" type="pres">
      <dgm:prSet presAssocID="{7B16DE8F-A9B2-448A-8366-B152A2C73AEC}" presName="vertSpace2a" presStyleCnt="0"/>
      <dgm:spPr/>
    </dgm:pt>
    <dgm:pt modelId="{AA7B1843-1396-4851-A352-60255ECF0432}" type="pres">
      <dgm:prSet presAssocID="{7B16DE8F-A9B2-448A-8366-B152A2C73AEC}" presName="horz2" presStyleCnt="0"/>
      <dgm:spPr/>
    </dgm:pt>
    <dgm:pt modelId="{6DA57B3E-13F7-4800-8FC1-F8492DA434D3}" type="pres">
      <dgm:prSet presAssocID="{7B16DE8F-A9B2-448A-8366-B152A2C73AEC}" presName="horzSpace2" presStyleCnt="0"/>
      <dgm:spPr/>
    </dgm:pt>
    <dgm:pt modelId="{235148ED-1B17-49B6-8706-0EEF8190BC05}" type="pres">
      <dgm:prSet presAssocID="{7B16DE8F-A9B2-448A-8366-B152A2C73AEC}" presName="tx2" presStyleLbl="revTx" presStyleIdx="1" presStyleCnt="10"/>
      <dgm:spPr/>
    </dgm:pt>
    <dgm:pt modelId="{DEA6D22D-8877-4053-A3D0-695A6E80631A}" type="pres">
      <dgm:prSet presAssocID="{7B16DE8F-A9B2-448A-8366-B152A2C73AEC}" presName="vert2" presStyleCnt="0"/>
      <dgm:spPr/>
    </dgm:pt>
    <dgm:pt modelId="{5F761B56-D6FE-4105-9FE0-377085FBACF1}" type="pres">
      <dgm:prSet presAssocID="{7B16DE8F-A9B2-448A-8366-B152A2C73AEC}" presName="thinLine2b" presStyleLbl="callout" presStyleIdx="0" presStyleCnt="5"/>
      <dgm:spPr/>
    </dgm:pt>
    <dgm:pt modelId="{B6DE6C9F-0EC6-4B22-B6B4-9B34B5275430}" type="pres">
      <dgm:prSet presAssocID="{7B16DE8F-A9B2-448A-8366-B152A2C73AEC}" presName="vertSpace2b" presStyleCnt="0"/>
      <dgm:spPr/>
    </dgm:pt>
    <dgm:pt modelId="{3AAB6A35-98BF-4F22-AEDF-88078B460750}" type="pres">
      <dgm:prSet presAssocID="{29E98C47-33B7-4AC4-96BA-A5BDA704749C}" presName="thickLine" presStyleLbl="alignNode1" presStyleIdx="1" presStyleCnt="5"/>
      <dgm:spPr/>
    </dgm:pt>
    <dgm:pt modelId="{A0418FE8-40DC-49C2-B44E-B5AEEC8C9C04}" type="pres">
      <dgm:prSet presAssocID="{29E98C47-33B7-4AC4-96BA-A5BDA704749C}" presName="horz1" presStyleCnt="0"/>
      <dgm:spPr/>
    </dgm:pt>
    <dgm:pt modelId="{CCDFB570-AE3E-430C-A209-8A84FB52829B}" type="pres">
      <dgm:prSet presAssocID="{29E98C47-33B7-4AC4-96BA-A5BDA704749C}" presName="tx1" presStyleLbl="revTx" presStyleIdx="2" presStyleCnt="10"/>
      <dgm:spPr/>
    </dgm:pt>
    <dgm:pt modelId="{3A61C739-8A21-42AB-95C5-62103FC62CDF}" type="pres">
      <dgm:prSet presAssocID="{29E98C47-33B7-4AC4-96BA-A5BDA704749C}" presName="vert1" presStyleCnt="0"/>
      <dgm:spPr/>
    </dgm:pt>
    <dgm:pt modelId="{393E7E03-26E4-4B5C-AB56-9DEC92ECA193}" type="pres">
      <dgm:prSet presAssocID="{CAE8F628-A145-4367-9FD2-1A31DDFD097B}" presName="vertSpace2a" presStyleCnt="0"/>
      <dgm:spPr/>
    </dgm:pt>
    <dgm:pt modelId="{B91B104F-8796-4A72-A6EE-FBAF07B37328}" type="pres">
      <dgm:prSet presAssocID="{CAE8F628-A145-4367-9FD2-1A31DDFD097B}" presName="horz2" presStyleCnt="0"/>
      <dgm:spPr/>
    </dgm:pt>
    <dgm:pt modelId="{54CA7124-AF51-4EAD-9102-9CD58DDC0FD1}" type="pres">
      <dgm:prSet presAssocID="{CAE8F628-A145-4367-9FD2-1A31DDFD097B}" presName="horzSpace2" presStyleCnt="0"/>
      <dgm:spPr/>
    </dgm:pt>
    <dgm:pt modelId="{0C6E375F-B23C-44E3-A31E-EB107C73E724}" type="pres">
      <dgm:prSet presAssocID="{CAE8F628-A145-4367-9FD2-1A31DDFD097B}" presName="tx2" presStyleLbl="revTx" presStyleIdx="3" presStyleCnt="10"/>
      <dgm:spPr/>
    </dgm:pt>
    <dgm:pt modelId="{2E2B570E-0A03-492B-9E00-D3C245FA0530}" type="pres">
      <dgm:prSet presAssocID="{CAE8F628-A145-4367-9FD2-1A31DDFD097B}" presName="vert2" presStyleCnt="0"/>
      <dgm:spPr/>
    </dgm:pt>
    <dgm:pt modelId="{D198812E-6CA0-416F-9AA1-FB839F6F174B}" type="pres">
      <dgm:prSet presAssocID="{CAE8F628-A145-4367-9FD2-1A31DDFD097B}" presName="thinLine2b" presStyleLbl="callout" presStyleIdx="1" presStyleCnt="5"/>
      <dgm:spPr/>
    </dgm:pt>
    <dgm:pt modelId="{79D65768-9AE6-47A4-827E-0F95BA690CF9}" type="pres">
      <dgm:prSet presAssocID="{CAE8F628-A145-4367-9FD2-1A31DDFD097B}" presName="vertSpace2b" presStyleCnt="0"/>
      <dgm:spPr/>
    </dgm:pt>
    <dgm:pt modelId="{4CF230AC-A317-480A-9263-6CF70C88DE52}" type="pres">
      <dgm:prSet presAssocID="{62DCB984-0465-4783-9D29-7A355B8CD431}" presName="thickLine" presStyleLbl="alignNode1" presStyleIdx="2" presStyleCnt="5"/>
      <dgm:spPr/>
    </dgm:pt>
    <dgm:pt modelId="{3B8443B2-0AA9-48BA-8AFF-8E0521FE6743}" type="pres">
      <dgm:prSet presAssocID="{62DCB984-0465-4783-9D29-7A355B8CD431}" presName="horz1" presStyleCnt="0"/>
      <dgm:spPr/>
    </dgm:pt>
    <dgm:pt modelId="{891CFBD8-603C-4737-AFE2-FD539D35202B}" type="pres">
      <dgm:prSet presAssocID="{62DCB984-0465-4783-9D29-7A355B8CD431}" presName="tx1" presStyleLbl="revTx" presStyleIdx="4" presStyleCnt="10"/>
      <dgm:spPr/>
    </dgm:pt>
    <dgm:pt modelId="{18990521-1182-490E-8AF5-3A70159779CC}" type="pres">
      <dgm:prSet presAssocID="{62DCB984-0465-4783-9D29-7A355B8CD431}" presName="vert1" presStyleCnt="0"/>
      <dgm:spPr/>
    </dgm:pt>
    <dgm:pt modelId="{8DB8B10E-D8A6-4EC3-8468-32C351C93B25}" type="pres">
      <dgm:prSet presAssocID="{3D6C1D69-680A-4540-A49F-AB5A9AAFE512}" presName="vertSpace2a" presStyleCnt="0"/>
      <dgm:spPr/>
    </dgm:pt>
    <dgm:pt modelId="{D7507B32-D17E-40ED-9D92-163F3B8A377E}" type="pres">
      <dgm:prSet presAssocID="{3D6C1D69-680A-4540-A49F-AB5A9AAFE512}" presName="horz2" presStyleCnt="0"/>
      <dgm:spPr/>
    </dgm:pt>
    <dgm:pt modelId="{DE9010B5-CBC7-4887-AEDD-41A2EAE7405C}" type="pres">
      <dgm:prSet presAssocID="{3D6C1D69-680A-4540-A49F-AB5A9AAFE512}" presName="horzSpace2" presStyleCnt="0"/>
      <dgm:spPr/>
    </dgm:pt>
    <dgm:pt modelId="{1CAAF60B-A896-4116-B250-C0216D00341A}" type="pres">
      <dgm:prSet presAssocID="{3D6C1D69-680A-4540-A49F-AB5A9AAFE512}" presName="tx2" presStyleLbl="revTx" presStyleIdx="5" presStyleCnt="10"/>
      <dgm:spPr/>
    </dgm:pt>
    <dgm:pt modelId="{BC466B9E-559E-4E4B-87E7-D44C56FECA29}" type="pres">
      <dgm:prSet presAssocID="{3D6C1D69-680A-4540-A49F-AB5A9AAFE512}" presName="vert2" presStyleCnt="0"/>
      <dgm:spPr/>
    </dgm:pt>
    <dgm:pt modelId="{B7DE1B20-82A1-413E-AC8C-2E90B5E1FC93}" type="pres">
      <dgm:prSet presAssocID="{3D6C1D69-680A-4540-A49F-AB5A9AAFE512}" presName="thinLine2b" presStyleLbl="callout" presStyleIdx="2" presStyleCnt="5"/>
      <dgm:spPr/>
    </dgm:pt>
    <dgm:pt modelId="{4087360C-5A21-4A16-833D-C00135EA46C3}" type="pres">
      <dgm:prSet presAssocID="{3D6C1D69-680A-4540-A49F-AB5A9AAFE512}" presName="vertSpace2b" presStyleCnt="0"/>
      <dgm:spPr/>
    </dgm:pt>
    <dgm:pt modelId="{088E295B-F19F-49C2-B670-2ED1EF14ADB3}" type="pres">
      <dgm:prSet presAssocID="{B2A90E5F-D331-49B4-9663-F6F8E689D00E}" presName="thickLine" presStyleLbl="alignNode1" presStyleIdx="3" presStyleCnt="5"/>
      <dgm:spPr/>
    </dgm:pt>
    <dgm:pt modelId="{E4C29F7A-3D6D-4D05-8514-45640EAEA94C}" type="pres">
      <dgm:prSet presAssocID="{B2A90E5F-D331-49B4-9663-F6F8E689D00E}" presName="horz1" presStyleCnt="0"/>
      <dgm:spPr/>
    </dgm:pt>
    <dgm:pt modelId="{079F48BF-3CB1-46BC-9AF5-0B7EF712F093}" type="pres">
      <dgm:prSet presAssocID="{B2A90E5F-D331-49B4-9663-F6F8E689D00E}" presName="tx1" presStyleLbl="revTx" presStyleIdx="6" presStyleCnt="10"/>
      <dgm:spPr/>
    </dgm:pt>
    <dgm:pt modelId="{F1928CDC-2F50-496D-A1BD-3AC83297C841}" type="pres">
      <dgm:prSet presAssocID="{B2A90E5F-D331-49B4-9663-F6F8E689D00E}" presName="vert1" presStyleCnt="0"/>
      <dgm:spPr/>
    </dgm:pt>
    <dgm:pt modelId="{34F367F7-77BB-4F69-929B-88613B06AEF6}" type="pres">
      <dgm:prSet presAssocID="{4C48550D-6F45-4460-A77F-5801BD365B4B}" presName="vertSpace2a" presStyleCnt="0"/>
      <dgm:spPr/>
    </dgm:pt>
    <dgm:pt modelId="{06E6D782-4CF3-4EF4-AA68-3FC4AC2B2B02}" type="pres">
      <dgm:prSet presAssocID="{4C48550D-6F45-4460-A77F-5801BD365B4B}" presName="horz2" presStyleCnt="0"/>
      <dgm:spPr/>
    </dgm:pt>
    <dgm:pt modelId="{262B591D-8053-4D37-855E-0D8585153324}" type="pres">
      <dgm:prSet presAssocID="{4C48550D-6F45-4460-A77F-5801BD365B4B}" presName="horzSpace2" presStyleCnt="0"/>
      <dgm:spPr/>
    </dgm:pt>
    <dgm:pt modelId="{66B07FC2-FDD2-499E-995B-D86A9CE987D7}" type="pres">
      <dgm:prSet presAssocID="{4C48550D-6F45-4460-A77F-5801BD365B4B}" presName="tx2" presStyleLbl="revTx" presStyleIdx="7" presStyleCnt="10"/>
      <dgm:spPr/>
    </dgm:pt>
    <dgm:pt modelId="{8191AFD8-8D20-49D0-88D6-43CB7C44E453}" type="pres">
      <dgm:prSet presAssocID="{4C48550D-6F45-4460-A77F-5801BD365B4B}" presName="vert2" presStyleCnt="0"/>
      <dgm:spPr/>
    </dgm:pt>
    <dgm:pt modelId="{9590244F-5739-4F9C-9A95-37D0C3C35583}" type="pres">
      <dgm:prSet presAssocID="{4C48550D-6F45-4460-A77F-5801BD365B4B}" presName="thinLine2b" presStyleLbl="callout" presStyleIdx="3" presStyleCnt="5"/>
      <dgm:spPr/>
    </dgm:pt>
    <dgm:pt modelId="{7DDB0AF3-C5F4-4533-9411-0B668D7839AA}" type="pres">
      <dgm:prSet presAssocID="{4C48550D-6F45-4460-A77F-5801BD365B4B}" presName="vertSpace2b" presStyleCnt="0"/>
      <dgm:spPr/>
    </dgm:pt>
    <dgm:pt modelId="{24EA5685-65C3-4164-9D3D-65525A155B5D}" type="pres">
      <dgm:prSet presAssocID="{5CBF8621-830A-4E64-96C7-0D21EF2BD69B}" presName="thickLine" presStyleLbl="alignNode1" presStyleIdx="4" presStyleCnt="5"/>
      <dgm:spPr/>
    </dgm:pt>
    <dgm:pt modelId="{BBF7312C-D059-47A6-866F-7D8A8D868817}" type="pres">
      <dgm:prSet presAssocID="{5CBF8621-830A-4E64-96C7-0D21EF2BD69B}" presName="horz1" presStyleCnt="0"/>
      <dgm:spPr/>
    </dgm:pt>
    <dgm:pt modelId="{DC05DDB4-37F4-4CAD-ABFD-D1D3CCF1B14B}" type="pres">
      <dgm:prSet presAssocID="{5CBF8621-830A-4E64-96C7-0D21EF2BD69B}" presName="tx1" presStyleLbl="revTx" presStyleIdx="8" presStyleCnt="10"/>
      <dgm:spPr/>
    </dgm:pt>
    <dgm:pt modelId="{61E50155-F656-4F1A-BCC2-A35C0F13F1D3}" type="pres">
      <dgm:prSet presAssocID="{5CBF8621-830A-4E64-96C7-0D21EF2BD69B}" presName="vert1" presStyleCnt="0"/>
      <dgm:spPr/>
    </dgm:pt>
    <dgm:pt modelId="{02F00EC4-828B-47AA-9668-DB93FBA80062}" type="pres">
      <dgm:prSet presAssocID="{1CD25890-4219-49FB-BABA-21AC4E0D749D}" presName="vertSpace2a" presStyleCnt="0"/>
      <dgm:spPr/>
    </dgm:pt>
    <dgm:pt modelId="{B756A2D4-6A60-4668-A226-81ADA4A6225E}" type="pres">
      <dgm:prSet presAssocID="{1CD25890-4219-49FB-BABA-21AC4E0D749D}" presName="horz2" presStyleCnt="0"/>
      <dgm:spPr/>
    </dgm:pt>
    <dgm:pt modelId="{866F2FC3-9EC3-4F56-BD66-F582BE3C36D7}" type="pres">
      <dgm:prSet presAssocID="{1CD25890-4219-49FB-BABA-21AC4E0D749D}" presName="horzSpace2" presStyleCnt="0"/>
      <dgm:spPr/>
    </dgm:pt>
    <dgm:pt modelId="{33C73AA7-8A9F-4043-811C-119B88132D3C}" type="pres">
      <dgm:prSet presAssocID="{1CD25890-4219-49FB-BABA-21AC4E0D749D}" presName="tx2" presStyleLbl="revTx" presStyleIdx="9" presStyleCnt="10"/>
      <dgm:spPr/>
    </dgm:pt>
    <dgm:pt modelId="{555D3558-E33B-47F3-B7D2-596AD90C5A50}" type="pres">
      <dgm:prSet presAssocID="{1CD25890-4219-49FB-BABA-21AC4E0D749D}" presName="vert2" presStyleCnt="0"/>
      <dgm:spPr/>
    </dgm:pt>
    <dgm:pt modelId="{456DF386-0AF5-4DA9-B38D-7AC1E8FDAADB}" type="pres">
      <dgm:prSet presAssocID="{1CD25890-4219-49FB-BABA-21AC4E0D749D}" presName="thinLine2b" presStyleLbl="callout" presStyleIdx="4" presStyleCnt="5"/>
      <dgm:spPr/>
    </dgm:pt>
    <dgm:pt modelId="{644396FE-459E-4EC6-BFB5-E69622E047FC}" type="pres">
      <dgm:prSet presAssocID="{1CD25890-4219-49FB-BABA-21AC4E0D749D}" presName="vertSpace2b" presStyleCnt="0"/>
      <dgm:spPr/>
    </dgm:pt>
  </dgm:ptLst>
  <dgm:cxnLst>
    <dgm:cxn modelId="{C0D3150E-D53D-4EF3-86C0-4F2B10A84CF4}" type="presOf" srcId="{29E98C47-33B7-4AC4-96BA-A5BDA704749C}" destId="{CCDFB570-AE3E-430C-A209-8A84FB52829B}" srcOrd="0" destOrd="0" presId="urn:microsoft.com/office/officeart/2008/layout/LinedList"/>
    <dgm:cxn modelId="{EA907A10-788D-46CC-B2C4-A16F9D596212}" srcId="{51BFFB9E-BE9A-4899-9D6A-D0DE5191169F}" destId="{7B16DE8F-A9B2-448A-8366-B152A2C73AEC}" srcOrd="0" destOrd="0" parTransId="{2D4E9067-BD61-427D-AB4B-0BC1D43EC933}" sibTransId="{1AD60C3C-D5DC-4E0E-83BE-7B32921CE732}"/>
    <dgm:cxn modelId="{1F904F20-1D79-4BF9-9DAE-F2560301BAB4}" type="presOf" srcId="{95AA4BE6-7B95-419E-88AC-C214CD10A276}" destId="{F66DB4C0-EA41-4F3F-B215-E8D25545D03E}" srcOrd="0" destOrd="0" presId="urn:microsoft.com/office/officeart/2008/layout/LinedList"/>
    <dgm:cxn modelId="{2FFFAF25-EAC6-40A7-8AB6-8B25E0CE6C46}" srcId="{95AA4BE6-7B95-419E-88AC-C214CD10A276}" destId="{29E98C47-33B7-4AC4-96BA-A5BDA704749C}" srcOrd="1" destOrd="0" parTransId="{6239AF1A-63ED-4728-9ECB-D82C8EF23D44}" sibTransId="{15247B6B-B49C-42EB-8A40-009A10A2E14D}"/>
    <dgm:cxn modelId="{C818373B-240C-4DA1-960C-EB7268589ECF}" type="presOf" srcId="{7B16DE8F-A9B2-448A-8366-B152A2C73AEC}" destId="{235148ED-1B17-49B6-8706-0EEF8190BC05}" srcOrd="0" destOrd="0" presId="urn:microsoft.com/office/officeart/2008/layout/LinedList"/>
    <dgm:cxn modelId="{9ACDEE5D-57A6-4B24-BEC5-85137605EA93}" type="presOf" srcId="{62DCB984-0465-4783-9D29-7A355B8CD431}" destId="{891CFBD8-603C-4737-AFE2-FD539D35202B}" srcOrd="0" destOrd="0" presId="urn:microsoft.com/office/officeart/2008/layout/LinedList"/>
    <dgm:cxn modelId="{CCA8A750-3569-45D8-BE9C-30BBAFB7A313}" srcId="{95AA4BE6-7B95-419E-88AC-C214CD10A276}" destId="{51BFFB9E-BE9A-4899-9D6A-D0DE5191169F}" srcOrd="0" destOrd="0" parTransId="{E980307E-3CFF-41DE-8A04-BCF4490207FC}" sibTransId="{FFE8E638-E03A-4B02-B9CA-3588BBB1BD90}"/>
    <dgm:cxn modelId="{DA27F376-3D58-41E3-8A89-3EB8B68EDDBF}" type="presOf" srcId="{4C48550D-6F45-4460-A77F-5801BD365B4B}" destId="{66B07FC2-FDD2-499E-995B-D86A9CE987D7}" srcOrd="0" destOrd="0" presId="urn:microsoft.com/office/officeart/2008/layout/LinedList"/>
    <dgm:cxn modelId="{8721C08C-F5AC-47A8-8D42-E3B5F88EF9E9}" srcId="{95AA4BE6-7B95-419E-88AC-C214CD10A276}" destId="{62DCB984-0465-4783-9D29-7A355B8CD431}" srcOrd="2" destOrd="0" parTransId="{0926FF7B-AE28-4D0D-9803-05904BB14D82}" sibTransId="{FA7099FB-4ED5-47CC-ABD5-C349DF288AA9}"/>
    <dgm:cxn modelId="{C79EA4A3-DEC2-4D1F-BC5A-9BD5339FA640}" type="presOf" srcId="{51BFFB9E-BE9A-4899-9D6A-D0DE5191169F}" destId="{FE8A7D2D-0FCE-4523-9EF6-0E41DA51B52A}" srcOrd="0" destOrd="0" presId="urn:microsoft.com/office/officeart/2008/layout/LinedList"/>
    <dgm:cxn modelId="{657FE2AB-B9A4-454E-9662-6C96FE27B280}" srcId="{95AA4BE6-7B95-419E-88AC-C214CD10A276}" destId="{5CBF8621-830A-4E64-96C7-0D21EF2BD69B}" srcOrd="4" destOrd="0" parTransId="{0EBF221B-86ED-4C61-8A79-817C27C435BF}" sibTransId="{8312FB7D-7A48-47D4-B3C9-A12A28C39917}"/>
    <dgm:cxn modelId="{6F8977B3-7DF6-46F0-B9B6-FDF84E219D89}" type="presOf" srcId="{5CBF8621-830A-4E64-96C7-0D21EF2BD69B}" destId="{DC05DDB4-37F4-4CAD-ABFD-D1D3CCF1B14B}" srcOrd="0" destOrd="0" presId="urn:microsoft.com/office/officeart/2008/layout/LinedList"/>
    <dgm:cxn modelId="{5A19CFB4-D7BD-4151-8D46-A846C3F72893}" type="presOf" srcId="{3D6C1D69-680A-4540-A49F-AB5A9AAFE512}" destId="{1CAAF60B-A896-4116-B250-C0216D00341A}" srcOrd="0" destOrd="0" presId="urn:microsoft.com/office/officeart/2008/layout/LinedList"/>
    <dgm:cxn modelId="{60B821B7-3CF2-4251-925D-9110C6FE4A16}" srcId="{5CBF8621-830A-4E64-96C7-0D21EF2BD69B}" destId="{1CD25890-4219-49FB-BABA-21AC4E0D749D}" srcOrd="0" destOrd="0" parTransId="{F627FD90-E7FD-4DDA-89D3-F6F1A136738B}" sibTransId="{9D887E80-531E-4DFB-B91D-F973F71A9C52}"/>
    <dgm:cxn modelId="{F5AD87BC-818B-4DB2-A1FB-4EE23E761521}" srcId="{29E98C47-33B7-4AC4-96BA-A5BDA704749C}" destId="{CAE8F628-A145-4367-9FD2-1A31DDFD097B}" srcOrd="0" destOrd="0" parTransId="{12280442-26E6-4468-AFE5-B3379D1791CA}" sibTransId="{E2280EFE-B1EB-4CFF-9E12-D43B082DD411}"/>
    <dgm:cxn modelId="{4C7E8DC5-3C8A-4071-9F2D-487079A5DC8B}" type="presOf" srcId="{CAE8F628-A145-4367-9FD2-1A31DDFD097B}" destId="{0C6E375F-B23C-44E3-A31E-EB107C73E724}" srcOrd="0" destOrd="0" presId="urn:microsoft.com/office/officeart/2008/layout/LinedList"/>
    <dgm:cxn modelId="{AF4478C6-1F2C-4A68-B32F-8AC2124BB6C8}" srcId="{62DCB984-0465-4783-9D29-7A355B8CD431}" destId="{3D6C1D69-680A-4540-A49F-AB5A9AAFE512}" srcOrd="0" destOrd="0" parTransId="{965C1635-03F8-4693-9FB9-6DD5BE3FB5F1}" sibTransId="{F8C7C945-A32C-4B24-A02F-B56C627A17A6}"/>
    <dgm:cxn modelId="{91FA05D0-0C42-4F49-830A-9AA9D604714D}" srcId="{B2A90E5F-D331-49B4-9663-F6F8E689D00E}" destId="{4C48550D-6F45-4460-A77F-5801BD365B4B}" srcOrd="0" destOrd="0" parTransId="{77C8E638-52C3-493D-81B1-D15557F71389}" sibTransId="{208E77C6-CDFD-4034-AD88-8BEBC702B435}"/>
    <dgm:cxn modelId="{91CDE9DC-3DE0-46A2-BDE7-BCA4AA5B1CEB}" type="presOf" srcId="{1CD25890-4219-49FB-BABA-21AC4E0D749D}" destId="{33C73AA7-8A9F-4043-811C-119B88132D3C}" srcOrd="0" destOrd="0" presId="urn:microsoft.com/office/officeart/2008/layout/LinedList"/>
    <dgm:cxn modelId="{1C4426E6-B671-4218-BD3F-EBD1ECB58031}" srcId="{95AA4BE6-7B95-419E-88AC-C214CD10A276}" destId="{B2A90E5F-D331-49B4-9663-F6F8E689D00E}" srcOrd="3" destOrd="0" parTransId="{B6656DC0-2FF2-4A22-AED9-1E2FAB1674A1}" sibTransId="{1E0F4511-29E8-4E78-ABC1-49009922E900}"/>
    <dgm:cxn modelId="{236DAEE6-2890-47D9-8E71-31DE774279D2}" type="presOf" srcId="{B2A90E5F-D331-49B4-9663-F6F8E689D00E}" destId="{079F48BF-3CB1-46BC-9AF5-0B7EF712F093}" srcOrd="0" destOrd="0" presId="urn:microsoft.com/office/officeart/2008/layout/LinedList"/>
    <dgm:cxn modelId="{FF4D23CE-869D-42C6-A7C2-E39614374817}" type="presParOf" srcId="{F66DB4C0-EA41-4F3F-B215-E8D25545D03E}" destId="{242D917A-CAF7-4E38-B855-01C0DF5133EE}" srcOrd="0" destOrd="0" presId="urn:microsoft.com/office/officeart/2008/layout/LinedList"/>
    <dgm:cxn modelId="{9E1ADDD4-DB12-4200-B750-22368AF5F247}" type="presParOf" srcId="{F66DB4C0-EA41-4F3F-B215-E8D25545D03E}" destId="{A2F7EA06-562C-4F4D-89AB-8DAF81A00FD4}" srcOrd="1" destOrd="0" presId="urn:microsoft.com/office/officeart/2008/layout/LinedList"/>
    <dgm:cxn modelId="{B7EDBEEF-85B8-43A6-8AAC-6CBBE6FBA2B9}" type="presParOf" srcId="{A2F7EA06-562C-4F4D-89AB-8DAF81A00FD4}" destId="{FE8A7D2D-0FCE-4523-9EF6-0E41DA51B52A}" srcOrd="0" destOrd="0" presId="urn:microsoft.com/office/officeart/2008/layout/LinedList"/>
    <dgm:cxn modelId="{9FB547BC-3DCD-40C3-A659-4D19147C3414}" type="presParOf" srcId="{A2F7EA06-562C-4F4D-89AB-8DAF81A00FD4}" destId="{6DD33A62-86E6-492B-881D-91955EF678F9}" srcOrd="1" destOrd="0" presId="urn:microsoft.com/office/officeart/2008/layout/LinedList"/>
    <dgm:cxn modelId="{42A770C2-8B1D-447E-8E8B-178F645A0EED}" type="presParOf" srcId="{6DD33A62-86E6-492B-881D-91955EF678F9}" destId="{DEF73228-6530-4206-A599-DC048ADA2336}" srcOrd="0" destOrd="0" presId="urn:microsoft.com/office/officeart/2008/layout/LinedList"/>
    <dgm:cxn modelId="{38F94BD7-B595-4F9F-83B3-0A5426952136}" type="presParOf" srcId="{6DD33A62-86E6-492B-881D-91955EF678F9}" destId="{AA7B1843-1396-4851-A352-60255ECF0432}" srcOrd="1" destOrd="0" presId="urn:microsoft.com/office/officeart/2008/layout/LinedList"/>
    <dgm:cxn modelId="{730E1272-802F-479B-A891-32C76976B8C3}" type="presParOf" srcId="{AA7B1843-1396-4851-A352-60255ECF0432}" destId="{6DA57B3E-13F7-4800-8FC1-F8492DA434D3}" srcOrd="0" destOrd="0" presId="urn:microsoft.com/office/officeart/2008/layout/LinedList"/>
    <dgm:cxn modelId="{170EDF87-A459-4B0F-BFCF-D30F8537B917}" type="presParOf" srcId="{AA7B1843-1396-4851-A352-60255ECF0432}" destId="{235148ED-1B17-49B6-8706-0EEF8190BC05}" srcOrd="1" destOrd="0" presId="urn:microsoft.com/office/officeart/2008/layout/LinedList"/>
    <dgm:cxn modelId="{5A8A7310-E4E8-4E94-941B-0DA3932094AA}" type="presParOf" srcId="{AA7B1843-1396-4851-A352-60255ECF0432}" destId="{DEA6D22D-8877-4053-A3D0-695A6E80631A}" srcOrd="2" destOrd="0" presId="urn:microsoft.com/office/officeart/2008/layout/LinedList"/>
    <dgm:cxn modelId="{0C762AD9-FA13-481D-80F1-EE3401E72429}" type="presParOf" srcId="{6DD33A62-86E6-492B-881D-91955EF678F9}" destId="{5F761B56-D6FE-4105-9FE0-377085FBACF1}" srcOrd="2" destOrd="0" presId="urn:microsoft.com/office/officeart/2008/layout/LinedList"/>
    <dgm:cxn modelId="{BAF2A3FE-C721-4206-B73F-E15A9D93F053}" type="presParOf" srcId="{6DD33A62-86E6-492B-881D-91955EF678F9}" destId="{B6DE6C9F-0EC6-4B22-B6B4-9B34B5275430}" srcOrd="3" destOrd="0" presId="urn:microsoft.com/office/officeart/2008/layout/LinedList"/>
    <dgm:cxn modelId="{863C0EB1-79AB-4130-A0B3-9078A6AAB9CE}" type="presParOf" srcId="{F66DB4C0-EA41-4F3F-B215-E8D25545D03E}" destId="{3AAB6A35-98BF-4F22-AEDF-88078B460750}" srcOrd="2" destOrd="0" presId="urn:microsoft.com/office/officeart/2008/layout/LinedList"/>
    <dgm:cxn modelId="{B77905D1-B2B8-4CAB-9E36-0CC773B435F3}" type="presParOf" srcId="{F66DB4C0-EA41-4F3F-B215-E8D25545D03E}" destId="{A0418FE8-40DC-49C2-B44E-B5AEEC8C9C04}" srcOrd="3" destOrd="0" presId="urn:microsoft.com/office/officeart/2008/layout/LinedList"/>
    <dgm:cxn modelId="{C2424BEE-9AA1-488A-9CA8-3BC093C4612C}" type="presParOf" srcId="{A0418FE8-40DC-49C2-B44E-B5AEEC8C9C04}" destId="{CCDFB570-AE3E-430C-A209-8A84FB52829B}" srcOrd="0" destOrd="0" presId="urn:microsoft.com/office/officeart/2008/layout/LinedList"/>
    <dgm:cxn modelId="{65CA0E2C-FC92-4EF1-BFF7-DB1486A6AB7B}" type="presParOf" srcId="{A0418FE8-40DC-49C2-B44E-B5AEEC8C9C04}" destId="{3A61C739-8A21-42AB-95C5-62103FC62CDF}" srcOrd="1" destOrd="0" presId="urn:microsoft.com/office/officeart/2008/layout/LinedList"/>
    <dgm:cxn modelId="{4F0637A2-C7A9-4F1B-9A1A-6BA009C39BFA}" type="presParOf" srcId="{3A61C739-8A21-42AB-95C5-62103FC62CDF}" destId="{393E7E03-26E4-4B5C-AB56-9DEC92ECA193}" srcOrd="0" destOrd="0" presId="urn:microsoft.com/office/officeart/2008/layout/LinedList"/>
    <dgm:cxn modelId="{681CD4E4-2F37-494E-BA1C-7191451FF4C4}" type="presParOf" srcId="{3A61C739-8A21-42AB-95C5-62103FC62CDF}" destId="{B91B104F-8796-4A72-A6EE-FBAF07B37328}" srcOrd="1" destOrd="0" presId="urn:microsoft.com/office/officeart/2008/layout/LinedList"/>
    <dgm:cxn modelId="{AD0D9AEF-5F39-46C8-A059-DE5B3C64AED0}" type="presParOf" srcId="{B91B104F-8796-4A72-A6EE-FBAF07B37328}" destId="{54CA7124-AF51-4EAD-9102-9CD58DDC0FD1}" srcOrd="0" destOrd="0" presId="urn:microsoft.com/office/officeart/2008/layout/LinedList"/>
    <dgm:cxn modelId="{EEF7D37B-837B-4422-B2BC-11E32E12D11E}" type="presParOf" srcId="{B91B104F-8796-4A72-A6EE-FBAF07B37328}" destId="{0C6E375F-B23C-44E3-A31E-EB107C73E724}" srcOrd="1" destOrd="0" presId="urn:microsoft.com/office/officeart/2008/layout/LinedList"/>
    <dgm:cxn modelId="{AC9128FA-2FC3-43D3-8E57-A493AA2F318B}" type="presParOf" srcId="{B91B104F-8796-4A72-A6EE-FBAF07B37328}" destId="{2E2B570E-0A03-492B-9E00-D3C245FA0530}" srcOrd="2" destOrd="0" presId="urn:microsoft.com/office/officeart/2008/layout/LinedList"/>
    <dgm:cxn modelId="{5B2CC221-50CB-4A30-8C56-4C667C115478}" type="presParOf" srcId="{3A61C739-8A21-42AB-95C5-62103FC62CDF}" destId="{D198812E-6CA0-416F-9AA1-FB839F6F174B}" srcOrd="2" destOrd="0" presId="urn:microsoft.com/office/officeart/2008/layout/LinedList"/>
    <dgm:cxn modelId="{9F7FD2C4-503E-4D30-B6FA-917A74DF6A4E}" type="presParOf" srcId="{3A61C739-8A21-42AB-95C5-62103FC62CDF}" destId="{79D65768-9AE6-47A4-827E-0F95BA690CF9}" srcOrd="3" destOrd="0" presId="urn:microsoft.com/office/officeart/2008/layout/LinedList"/>
    <dgm:cxn modelId="{C4854353-FE79-4663-B8A6-81AA7AE39FBB}" type="presParOf" srcId="{F66DB4C0-EA41-4F3F-B215-E8D25545D03E}" destId="{4CF230AC-A317-480A-9263-6CF70C88DE52}" srcOrd="4" destOrd="0" presId="urn:microsoft.com/office/officeart/2008/layout/LinedList"/>
    <dgm:cxn modelId="{3D08B137-9957-417F-ABCC-E6D78994DED2}" type="presParOf" srcId="{F66DB4C0-EA41-4F3F-B215-E8D25545D03E}" destId="{3B8443B2-0AA9-48BA-8AFF-8E0521FE6743}" srcOrd="5" destOrd="0" presId="urn:microsoft.com/office/officeart/2008/layout/LinedList"/>
    <dgm:cxn modelId="{83502EDA-533A-47F1-AA48-782C226E5EE0}" type="presParOf" srcId="{3B8443B2-0AA9-48BA-8AFF-8E0521FE6743}" destId="{891CFBD8-603C-4737-AFE2-FD539D35202B}" srcOrd="0" destOrd="0" presId="urn:microsoft.com/office/officeart/2008/layout/LinedList"/>
    <dgm:cxn modelId="{656528FF-C9F0-4C60-A294-9DF6246E6F3D}" type="presParOf" srcId="{3B8443B2-0AA9-48BA-8AFF-8E0521FE6743}" destId="{18990521-1182-490E-8AF5-3A70159779CC}" srcOrd="1" destOrd="0" presId="urn:microsoft.com/office/officeart/2008/layout/LinedList"/>
    <dgm:cxn modelId="{ABA3F7E4-2648-47CE-BC4D-EC5AAD48F8A3}" type="presParOf" srcId="{18990521-1182-490E-8AF5-3A70159779CC}" destId="{8DB8B10E-D8A6-4EC3-8468-32C351C93B25}" srcOrd="0" destOrd="0" presId="urn:microsoft.com/office/officeart/2008/layout/LinedList"/>
    <dgm:cxn modelId="{ECA32019-91BF-45B7-9FBA-9EBFDD1CC1A6}" type="presParOf" srcId="{18990521-1182-490E-8AF5-3A70159779CC}" destId="{D7507B32-D17E-40ED-9D92-163F3B8A377E}" srcOrd="1" destOrd="0" presId="urn:microsoft.com/office/officeart/2008/layout/LinedList"/>
    <dgm:cxn modelId="{14C62882-52A8-434E-B3AF-DF28DE255FAF}" type="presParOf" srcId="{D7507B32-D17E-40ED-9D92-163F3B8A377E}" destId="{DE9010B5-CBC7-4887-AEDD-41A2EAE7405C}" srcOrd="0" destOrd="0" presId="urn:microsoft.com/office/officeart/2008/layout/LinedList"/>
    <dgm:cxn modelId="{963C2F1E-4FE9-4F8E-AEEB-BE112A6CD6E7}" type="presParOf" srcId="{D7507B32-D17E-40ED-9D92-163F3B8A377E}" destId="{1CAAF60B-A896-4116-B250-C0216D00341A}" srcOrd="1" destOrd="0" presId="urn:microsoft.com/office/officeart/2008/layout/LinedList"/>
    <dgm:cxn modelId="{1A3146A9-6FB0-4568-8DAC-4C5B872E9745}" type="presParOf" srcId="{D7507B32-D17E-40ED-9D92-163F3B8A377E}" destId="{BC466B9E-559E-4E4B-87E7-D44C56FECA29}" srcOrd="2" destOrd="0" presId="urn:microsoft.com/office/officeart/2008/layout/LinedList"/>
    <dgm:cxn modelId="{EA8F6624-CA40-4E68-A8FE-981B7876BFE3}" type="presParOf" srcId="{18990521-1182-490E-8AF5-3A70159779CC}" destId="{B7DE1B20-82A1-413E-AC8C-2E90B5E1FC93}" srcOrd="2" destOrd="0" presId="urn:microsoft.com/office/officeart/2008/layout/LinedList"/>
    <dgm:cxn modelId="{73EE6606-4B2B-4601-8FA3-1A16E7FB56BA}" type="presParOf" srcId="{18990521-1182-490E-8AF5-3A70159779CC}" destId="{4087360C-5A21-4A16-833D-C00135EA46C3}" srcOrd="3" destOrd="0" presId="urn:microsoft.com/office/officeart/2008/layout/LinedList"/>
    <dgm:cxn modelId="{F6B5E5A4-70DA-464A-99EB-1DC86C843168}" type="presParOf" srcId="{F66DB4C0-EA41-4F3F-B215-E8D25545D03E}" destId="{088E295B-F19F-49C2-B670-2ED1EF14ADB3}" srcOrd="6" destOrd="0" presId="urn:microsoft.com/office/officeart/2008/layout/LinedList"/>
    <dgm:cxn modelId="{8E5F83D0-DAF5-4626-A1FE-B7A071B41C72}" type="presParOf" srcId="{F66DB4C0-EA41-4F3F-B215-E8D25545D03E}" destId="{E4C29F7A-3D6D-4D05-8514-45640EAEA94C}" srcOrd="7" destOrd="0" presId="urn:microsoft.com/office/officeart/2008/layout/LinedList"/>
    <dgm:cxn modelId="{4E6D48A1-BF53-40E5-BD5B-CCAF8DEDF080}" type="presParOf" srcId="{E4C29F7A-3D6D-4D05-8514-45640EAEA94C}" destId="{079F48BF-3CB1-46BC-9AF5-0B7EF712F093}" srcOrd="0" destOrd="0" presId="urn:microsoft.com/office/officeart/2008/layout/LinedList"/>
    <dgm:cxn modelId="{4590877D-11B0-414F-A8F7-2F83137F49B4}" type="presParOf" srcId="{E4C29F7A-3D6D-4D05-8514-45640EAEA94C}" destId="{F1928CDC-2F50-496D-A1BD-3AC83297C841}" srcOrd="1" destOrd="0" presId="urn:microsoft.com/office/officeart/2008/layout/LinedList"/>
    <dgm:cxn modelId="{B465F4A6-7F2B-416B-AE3C-39C2F2FB55DB}" type="presParOf" srcId="{F1928CDC-2F50-496D-A1BD-3AC83297C841}" destId="{34F367F7-77BB-4F69-929B-88613B06AEF6}" srcOrd="0" destOrd="0" presId="urn:microsoft.com/office/officeart/2008/layout/LinedList"/>
    <dgm:cxn modelId="{DFB41544-862C-4A53-8164-48CBCF1CDFD9}" type="presParOf" srcId="{F1928CDC-2F50-496D-A1BD-3AC83297C841}" destId="{06E6D782-4CF3-4EF4-AA68-3FC4AC2B2B02}" srcOrd="1" destOrd="0" presId="urn:microsoft.com/office/officeart/2008/layout/LinedList"/>
    <dgm:cxn modelId="{6BD70C73-C9D5-47F7-9785-9B630587BDDF}" type="presParOf" srcId="{06E6D782-4CF3-4EF4-AA68-3FC4AC2B2B02}" destId="{262B591D-8053-4D37-855E-0D8585153324}" srcOrd="0" destOrd="0" presId="urn:microsoft.com/office/officeart/2008/layout/LinedList"/>
    <dgm:cxn modelId="{8C9A50D9-2756-4BC5-A1E9-894046E0D7BC}" type="presParOf" srcId="{06E6D782-4CF3-4EF4-AA68-3FC4AC2B2B02}" destId="{66B07FC2-FDD2-499E-995B-D86A9CE987D7}" srcOrd="1" destOrd="0" presId="urn:microsoft.com/office/officeart/2008/layout/LinedList"/>
    <dgm:cxn modelId="{C35BA75A-38C8-4A15-9F36-97E38A2CBE48}" type="presParOf" srcId="{06E6D782-4CF3-4EF4-AA68-3FC4AC2B2B02}" destId="{8191AFD8-8D20-49D0-88D6-43CB7C44E453}" srcOrd="2" destOrd="0" presId="urn:microsoft.com/office/officeart/2008/layout/LinedList"/>
    <dgm:cxn modelId="{F495AE06-0F25-4FDB-BCB2-028093CFD237}" type="presParOf" srcId="{F1928CDC-2F50-496D-A1BD-3AC83297C841}" destId="{9590244F-5739-4F9C-9A95-37D0C3C35583}" srcOrd="2" destOrd="0" presId="urn:microsoft.com/office/officeart/2008/layout/LinedList"/>
    <dgm:cxn modelId="{5A17F059-14FD-4081-90D9-3F57D6A702FA}" type="presParOf" srcId="{F1928CDC-2F50-496D-A1BD-3AC83297C841}" destId="{7DDB0AF3-C5F4-4533-9411-0B668D7839AA}" srcOrd="3" destOrd="0" presId="urn:microsoft.com/office/officeart/2008/layout/LinedList"/>
    <dgm:cxn modelId="{14C0F47D-CAB2-4FC0-BB76-7AF8984EB679}" type="presParOf" srcId="{F66DB4C0-EA41-4F3F-B215-E8D25545D03E}" destId="{24EA5685-65C3-4164-9D3D-65525A155B5D}" srcOrd="8" destOrd="0" presId="urn:microsoft.com/office/officeart/2008/layout/LinedList"/>
    <dgm:cxn modelId="{6E727B58-6982-41B2-9994-30955EB4C04C}" type="presParOf" srcId="{F66DB4C0-EA41-4F3F-B215-E8D25545D03E}" destId="{BBF7312C-D059-47A6-866F-7D8A8D868817}" srcOrd="9" destOrd="0" presId="urn:microsoft.com/office/officeart/2008/layout/LinedList"/>
    <dgm:cxn modelId="{8460C2A5-2236-4AB3-98A9-59A321C058AC}" type="presParOf" srcId="{BBF7312C-D059-47A6-866F-7D8A8D868817}" destId="{DC05DDB4-37F4-4CAD-ABFD-D1D3CCF1B14B}" srcOrd="0" destOrd="0" presId="urn:microsoft.com/office/officeart/2008/layout/LinedList"/>
    <dgm:cxn modelId="{9C799B3D-49D8-463E-BD74-7CAE41018BD2}" type="presParOf" srcId="{BBF7312C-D059-47A6-866F-7D8A8D868817}" destId="{61E50155-F656-4F1A-BCC2-A35C0F13F1D3}" srcOrd="1" destOrd="0" presId="urn:microsoft.com/office/officeart/2008/layout/LinedList"/>
    <dgm:cxn modelId="{8ABEEB92-BC34-4A3A-9D3B-A925B659F2E7}" type="presParOf" srcId="{61E50155-F656-4F1A-BCC2-A35C0F13F1D3}" destId="{02F00EC4-828B-47AA-9668-DB93FBA80062}" srcOrd="0" destOrd="0" presId="urn:microsoft.com/office/officeart/2008/layout/LinedList"/>
    <dgm:cxn modelId="{BF25A2D7-F1A2-4E93-805F-60088FA8DFEB}" type="presParOf" srcId="{61E50155-F656-4F1A-BCC2-A35C0F13F1D3}" destId="{B756A2D4-6A60-4668-A226-81ADA4A6225E}" srcOrd="1" destOrd="0" presId="urn:microsoft.com/office/officeart/2008/layout/LinedList"/>
    <dgm:cxn modelId="{D2EE83B1-77E2-42E2-8E3F-5C72EC4D9C75}" type="presParOf" srcId="{B756A2D4-6A60-4668-A226-81ADA4A6225E}" destId="{866F2FC3-9EC3-4F56-BD66-F582BE3C36D7}" srcOrd="0" destOrd="0" presId="urn:microsoft.com/office/officeart/2008/layout/LinedList"/>
    <dgm:cxn modelId="{3B202542-9777-4662-9216-93BF6DE9B722}" type="presParOf" srcId="{B756A2D4-6A60-4668-A226-81ADA4A6225E}" destId="{33C73AA7-8A9F-4043-811C-119B88132D3C}" srcOrd="1" destOrd="0" presId="urn:microsoft.com/office/officeart/2008/layout/LinedList"/>
    <dgm:cxn modelId="{6089460F-52DC-4337-A191-0A0F06069C1B}" type="presParOf" srcId="{B756A2D4-6A60-4668-A226-81ADA4A6225E}" destId="{555D3558-E33B-47F3-B7D2-596AD90C5A50}" srcOrd="2" destOrd="0" presId="urn:microsoft.com/office/officeart/2008/layout/LinedList"/>
    <dgm:cxn modelId="{F596E303-E354-4E3C-B0CA-69B7F6B1C86A}" type="presParOf" srcId="{61E50155-F656-4F1A-BCC2-A35C0F13F1D3}" destId="{456DF386-0AF5-4DA9-B38D-7AC1E8FDAADB}" srcOrd="2" destOrd="0" presId="urn:microsoft.com/office/officeart/2008/layout/LinedList"/>
    <dgm:cxn modelId="{FCE1726F-EDFE-4D15-908D-7D2688B85B1A}" type="presParOf" srcId="{61E50155-F656-4F1A-BCC2-A35C0F13F1D3}" destId="{644396FE-459E-4EC6-BFB5-E69622E047FC}" srcOrd="3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1E04057-DAB4-4644-A599-C943D8E847D7}" type="doc">
      <dgm:prSet loTypeId="urn:microsoft.com/office/officeart/2005/8/layout/list1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947C9B15-19CE-4181-B788-E00FC083F88C}">
      <dgm:prSet/>
      <dgm:spPr/>
      <dgm:t>
        <a:bodyPr/>
        <a:lstStyle/>
        <a:p>
          <a:r>
            <a:rPr lang="pt-BR" dirty="0"/>
            <a:t>Verbo:</a:t>
          </a:r>
          <a:endParaRPr lang="en-US" dirty="0"/>
        </a:p>
      </dgm:t>
    </dgm:pt>
    <dgm:pt modelId="{86F74B7C-987D-4C50-B369-7DCEB555744F}" type="parTrans" cxnId="{6F7B761B-AB75-4EFD-B74A-8A0A2D84C48F}">
      <dgm:prSet/>
      <dgm:spPr/>
      <dgm:t>
        <a:bodyPr/>
        <a:lstStyle/>
        <a:p>
          <a:endParaRPr lang="en-US"/>
        </a:p>
      </dgm:t>
    </dgm:pt>
    <dgm:pt modelId="{45386492-B30B-45A0-A563-9E8336D20692}" type="sibTrans" cxnId="{6F7B761B-AB75-4EFD-B74A-8A0A2D84C48F}">
      <dgm:prSet/>
      <dgm:spPr/>
      <dgm:t>
        <a:bodyPr/>
        <a:lstStyle/>
        <a:p>
          <a:endParaRPr lang="en-US"/>
        </a:p>
      </dgm:t>
    </dgm:pt>
    <dgm:pt modelId="{EA4B9B05-CDB4-4E56-BFD2-988E55BF5C04}">
      <dgm:prSet/>
      <dgm:spPr/>
      <dgm:t>
        <a:bodyPr/>
        <a:lstStyle/>
        <a:p>
          <a:pPr>
            <a:buNone/>
          </a:pPr>
          <a:r>
            <a:rPr lang="pt-BR" dirty="0" err="1"/>
            <a:t>read</a:t>
          </a:r>
          <a:r>
            <a:rPr lang="pt-BR" dirty="0"/>
            <a:t>_*()</a:t>
          </a:r>
          <a:endParaRPr lang="en-US" dirty="0"/>
        </a:p>
      </dgm:t>
    </dgm:pt>
    <dgm:pt modelId="{7C125901-AC2E-4BD0-A6A5-445956F3AF04}" type="parTrans" cxnId="{FE20E561-B9DB-479E-935D-87C28D40A339}">
      <dgm:prSet/>
      <dgm:spPr/>
      <dgm:t>
        <a:bodyPr/>
        <a:lstStyle/>
        <a:p>
          <a:endParaRPr lang="en-US"/>
        </a:p>
      </dgm:t>
    </dgm:pt>
    <dgm:pt modelId="{AAFD95B4-ACCA-4C9E-BC28-1F41E4A07765}" type="sibTrans" cxnId="{FE20E561-B9DB-479E-935D-87C28D40A339}">
      <dgm:prSet/>
      <dgm:spPr/>
      <dgm:t>
        <a:bodyPr/>
        <a:lstStyle/>
        <a:p>
          <a:endParaRPr lang="en-US"/>
        </a:p>
      </dgm:t>
    </dgm:pt>
    <dgm:pt modelId="{1E936049-2D7D-4E7F-A1BB-47D1625AF009}" type="pres">
      <dgm:prSet presAssocID="{B1E04057-DAB4-4644-A599-C943D8E847D7}" presName="linear" presStyleCnt="0">
        <dgm:presLayoutVars>
          <dgm:dir/>
          <dgm:animLvl val="lvl"/>
          <dgm:resizeHandles val="exact"/>
        </dgm:presLayoutVars>
      </dgm:prSet>
      <dgm:spPr/>
    </dgm:pt>
    <dgm:pt modelId="{3ADEAA3B-0C1A-43A0-B09B-AE9C65FDFC86}" type="pres">
      <dgm:prSet presAssocID="{947C9B15-19CE-4181-B788-E00FC083F88C}" presName="parentLin" presStyleCnt="0"/>
      <dgm:spPr/>
    </dgm:pt>
    <dgm:pt modelId="{7D4568EF-D00B-40AD-9832-0D9DA506E57B}" type="pres">
      <dgm:prSet presAssocID="{947C9B15-19CE-4181-B788-E00FC083F88C}" presName="parentLeftMargin" presStyleLbl="node1" presStyleIdx="0" presStyleCnt="1"/>
      <dgm:spPr/>
    </dgm:pt>
    <dgm:pt modelId="{6B61BDD0-664A-4143-BA05-8D9E89F4BAE9}" type="pres">
      <dgm:prSet presAssocID="{947C9B15-19CE-4181-B788-E00FC083F88C}" presName="parentText" presStyleLbl="node1" presStyleIdx="0" presStyleCnt="1" custScaleY="81761">
        <dgm:presLayoutVars>
          <dgm:chMax val="0"/>
          <dgm:bulletEnabled val="1"/>
        </dgm:presLayoutVars>
      </dgm:prSet>
      <dgm:spPr/>
    </dgm:pt>
    <dgm:pt modelId="{92A9D55D-7865-45A9-906A-E33455924929}" type="pres">
      <dgm:prSet presAssocID="{947C9B15-19CE-4181-B788-E00FC083F88C}" presName="negativeSpace" presStyleCnt="0"/>
      <dgm:spPr/>
    </dgm:pt>
    <dgm:pt modelId="{D703BC44-CA8D-4090-A52A-66FB8278E8B0}" type="pres">
      <dgm:prSet presAssocID="{947C9B15-19CE-4181-B788-E00FC083F88C}" presName="childText" presStyleLbl="conFgAcc1" presStyleIdx="0" presStyleCnt="1" custScaleY="84906">
        <dgm:presLayoutVars>
          <dgm:bulletEnabled val="1"/>
        </dgm:presLayoutVars>
      </dgm:prSet>
      <dgm:spPr/>
    </dgm:pt>
  </dgm:ptLst>
  <dgm:cxnLst>
    <dgm:cxn modelId="{6F7B761B-AB75-4EFD-B74A-8A0A2D84C48F}" srcId="{B1E04057-DAB4-4644-A599-C943D8E847D7}" destId="{947C9B15-19CE-4181-B788-E00FC083F88C}" srcOrd="0" destOrd="0" parTransId="{86F74B7C-987D-4C50-B369-7DCEB555744F}" sibTransId="{45386492-B30B-45A0-A563-9E8336D20692}"/>
    <dgm:cxn modelId="{FE20E561-B9DB-479E-935D-87C28D40A339}" srcId="{947C9B15-19CE-4181-B788-E00FC083F88C}" destId="{EA4B9B05-CDB4-4E56-BFD2-988E55BF5C04}" srcOrd="0" destOrd="0" parTransId="{7C125901-AC2E-4BD0-A6A5-445956F3AF04}" sibTransId="{AAFD95B4-ACCA-4C9E-BC28-1F41E4A07765}"/>
    <dgm:cxn modelId="{E8D9CAC1-7951-4162-A214-E02B1151BA31}" type="presOf" srcId="{947C9B15-19CE-4181-B788-E00FC083F88C}" destId="{6B61BDD0-664A-4143-BA05-8D9E89F4BAE9}" srcOrd="1" destOrd="0" presId="urn:microsoft.com/office/officeart/2005/8/layout/list1"/>
    <dgm:cxn modelId="{FA06F3C2-34BE-4D21-ADC5-8C3F082DB20A}" type="presOf" srcId="{B1E04057-DAB4-4644-A599-C943D8E847D7}" destId="{1E936049-2D7D-4E7F-A1BB-47D1625AF009}" srcOrd="0" destOrd="0" presId="urn:microsoft.com/office/officeart/2005/8/layout/list1"/>
    <dgm:cxn modelId="{E9CACED8-1537-4609-AB93-7A4010A4C8DE}" type="presOf" srcId="{EA4B9B05-CDB4-4E56-BFD2-988E55BF5C04}" destId="{D703BC44-CA8D-4090-A52A-66FB8278E8B0}" srcOrd="0" destOrd="0" presId="urn:microsoft.com/office/officeart/2005/8/layout/list1"/>
    <dgm:cxn modelId="{EA7921E1-0B5C-42BF-AAE7-16D38B790115}" type="presOf" srcId="{947C9B15-19CE-4181-B788-E00FC083F88C}" destId="{7D4568EF-D00B-40AD-9832-0D9DA506E57B}" srcOrd="0" destOrd="0" presId="urn:microsoft.com/office/officeart/2005/8/layout/list1"/>
    <dgm:cxn modelId="{F68BCC77-4A63-4F99-919C-1AA4BD420C1B}" type="presParOf" srcId="{1E936049-2D7D-4E7F-A1BB-47D1625AF009}" destId="{3ADEAA3B-0C1A-43A0-B09B-AE9C65FDFC86}" srcOrd="0" destOrd="0" presId="urn:microsoft.com/office/officeart/2005/8/layout/list1"/>
    <dgm:cxn modelId="{4182859E-1368-41E8-B8B0-8937040DCA2B}" type="presParOf" srcId="{3ADEAA3B-0C1A-43A0-B09B-AE9C65FDFC86}" destId="{7D4568EF-D00B-40AD-9832-0D9DA506E57B}" srcOrd="0" destOrd="0" presId="urn:microsoft.com/office/officeart/2005/8/layout/list1"/>
    <dgm:cxn modelId="{C6190D9C-4843-4171-BFC6-C235A03A9DF7}" type="presParOf" srcId="{3ADEAA3B-0C1A-43A0-B09B-AE9C65FDFC86}" destId="{6B61BDD0-664A-4143-BA05-8D9E89F4BAE9}" srcOrd="1" destOrd="0" presId="urn:microsoft.com/office/officeart/2005/8/layout/list1"/>
    <dgm:cxn modelId="{C7CB1CE3-8688-466B-9B8F-69C7BB2CDB0C}" type="presParOf" srcId="{1E936049-2D7D-4E7F-A1BB-47D1625AF009}" destId="{92A9D55D-7865-45A9-906A-E33455924929}" srcOrd="1" destOrd="0" presId="urn:microsoft.com/office/officeart/2005/8/layout/list1"/>
    <dgm:cxn modelId="{B3205B5F-6486-4731-949C-AA407429D2EA}" type="presParOf" srcId="{1E936049-2D7D-4E7F-A1BB-47D1625AF009}" destId="{D703BC44-CA8D-4090-A52A-66FB8278E8B0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1E04057-DAB4-4644-A599-C943D8E847D7}" type="doc">
      <dgm:prSet loTypeId="urn:microsoft.com/office/officeart/2005/8/layout/list1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947C9B15-19CE-4181-B788-E00FC083F88C}">
      <dgm:prSet/>
      <dgm:spPr/>
      <dgm:t>
        <a:bodyPr/>
        <a:lstStyle/>
        <a:p>
          <a:r>
            <a:rPr lang="pt-BR" dirty="0"/>
            <a:t>Verbo:</a:t>
          </a:r>
          <a:endParaRPr lang="en-US" dirty="0"/>
        </a:p>
      </dgm:t>
    </dgm:pt>
    <dgm:pt modelId="{86F74B7C-987D-4C50-B369-7DCEB555744F}" type="parTrans" cxnId="{6F7B761B-AB75-4EFD-B74A-8A0A2D84C48F}">
      <dgm:prSet/>
      <dgm:spPr/>
      <dgm:t>
        <a:bodyPr/>
        <a:lstStyle/>
        <a:p>
          <a:endParaRPr lang="en-US"/>
        </a:p>
      </dgm:t>
    </dgm:pt>
    <dgm:pt modelId="{45386492-B30B-45A0-A563-9E8336D20692}" type="sibTrans" cxnId="{6F7B761B-AB75-4EFD-B74A-8A0A2D84C48F}">
      <dgm:prSet/>
      <dgm:spPr/>
      <dgm:t>
        <a:bodyPr/>
        <a:lstStyle/>
        <a:p>
          <a:endParaRPr lang="en-US"/>
        </a:p>
      </dgm:t>
    </dgm:pt>
    <dgm:pt modelId="{EA4B9B05-CDB4-4E56-BFD2-988E55BF5C04}">
      <dgm:prSet/>
      <dgm:spPr/>
      <dgm:t>
        <a:bodyPr/>
        <a:lstStyle/>
        <a:p>
          <a:pPr>
            <a:buNone/>
          </a:pPr>
          <a:r>
            <a:rPr lang="pt-BR" dirty="0" err="1"/>
            <a:t>read</a:t>
          </a:r>
          <a:r>
            <a:rPr lang="pt-BR" dirty="0"/>
            <a:t>_*()</a:t>
          </a:r>
          <a:endParaRPr lang="en-US" dirty="0"/>
        </a:p>
      </dgm:t>
    </dgm:pt>
    <dgm:pt modelId="{7C125901-AC2E-4BD0-A6A5-445956F3AF04}" type="parTrans" cxnId="{FE20E561-B9DB-479E-935D-87C28D40A339}">
      <dgm:prSet/>
      <dgm:spPr/>
      <dgm:t>
        <a:bodyPr/>
        <a:lstStyle/>
        <a:p>
          <a:endParaRPr lang="en-US"/>
        </a:p>
      </dgm:t>
    </dgm:pt>
    <dgm:pt modelId="{AAFD95B4-ACCA-4C9E-BC28-1F41E4A07765}" type="sibTrans" cxnId="{FE20E561-B9DB-479E-935D-87C28D40A339}">
      <dgm:prSet/>
      <dgm:spPr/>
      <dgm:t>
        <a:bodyPr/>
        <a:lstStyle/>
        <a:p>
          <a:endParaRPr lang="en-US"/>
        </a:p>
      </dgm:t>
    </dgm:pt>
    <dgm:pt modelId="{1E936049-2D7D-4E7F-A1BB-47D1625AF009}" type="pres">
      <dgm:prSet presAssocID="{B1E04057-DAB4-4644-A599-C943D8E847D7}" presName="linear" presStyleCnt="0">
        <dgm:presLayoutVars>
          <dgm:dir/>
          <dgm:animLvl val="lvl"/>
          <dgm:resizeHandles val="exact"/>
        </dgm:presLayoutVars>
      </dgm:prSet>
      <dgm:spPr/>
    </dgm:pt>
    <dgm:pt modelId="{3ADEAA3B-0C1A-43A0-B09B-AE9C65FDFC86}" type="pres">
      <dgm:prSet presAssocID="{947C9B15-19CE-4181-B788-E00FC083F88C}" presName="parentLin" presStyleCnt="0"/>
      <dgm:spPr/>
    </dgm:pt>
    <dgm:pt modelId="{7D4568EF-D00B-40AD-9832-0D9DA506E57B}" type="pres">
      <dgm:prSet presAssocID="{947C9B15-19CE-4181-B788-E00FC083F88C}" presName="parentLeftMargin" presStyleLbl="node1" presStyleIdx="0" presStyleCnt="1"/>
      <dgm:spPr/>
    </dgm:pt>
    <dgm:pt modelId="{6B61BDD0-664A-4143-BA05-8D9E89F4BAE9}" type="pres">
      <dgm:prSet presAssocID="{947C9B15-19CE-4181-B788-E00FC083F88C}" presName="parentText" presStyleLbl="node1" presStyleIdx="0" presStyleCnt="1" custScaleY="81761">
        <dgm:presLayoutVars>
          <dgm:chMax val="0"/>
          <dgm:bulletEnabled val="1"/>
        </dgm:presLayoutVars>
      </dgm:prSet>
      <dgm:spPr/>
    </dgm:pt>
    <dgm:pt modelId="{92A9D55D-7865-45A9-906A-E33455924929}" type="pres">
      <dgm:prSet presAssocID="{947C9B15-19CE-4181-B788-E00FC083F88C}" presName="negativeSpace" presStyleCnt="0"/>
      <dgm:spPr/>
    </dgm:pt>
    <dgm:pt modelId="{D703BC44-CA8D-4090-A52A-66FB8278E8B0}" type="pres">
      <dgm:prSet presAssocID="{947C9B15-19CE-4181-B788-E00FC083F88C}" presName="childText" presStyleLbl="conFgAcc1" presStyleIdx="0" presStyleCnt="1" custScaleY="84906">
        <dgm:presLayoutVars>
          <dgm:bulletEnabled val="1"/>
        </dgm:presLayoutVars>
      </dgm:prSet>
      <dgm:spPr/>
    </dgm:pt>
  </dgm:ptLst>
  <dgm:cxnLst>
    <dgm:cxn modelId="{6F7B761B-AB75-4EFD-B74A-8A0A2D84C48F}" srcId="{B1E04057-DAB4-4644-A599-C943D8E847D7}" destId="{947C9B15-19CE-4181-B788-E00FC083F88C}" srcOrd="0" destOrd="0" parTransId="{86F74B7C-987D-4C50-B369-7DCEB555744F}" sibTransId="{45386492-B30B-45A0-A563-9E8336D20692}"/>
    <dgm:cxn modelId="{FE20E561-B9DB-479E-935D-87C28D40A339}" srcId="{947C9B15-19CE-4181-B788-E00FC083F88C}" destId="{EA4B9B05-CDB4-4E56-BFD2-988E55BF5C04}" srcOrd="0" destOrd="0" parTransId="{7C125901-AC2E-4BD0-A6A5-445956F3AF04}" sibTransId="{AAFD95B4-ACCA-4C9E-BC28-1F41E4A07765}"/>
    <dgm:cxn modelId="{E8D9CAC1-7951-4162-A214-E02B1151BA31}" type="presOf" srcId="{947C9B15-19CE-4181-B788-E00FC083F88C}" destId="{6B61BDD0-664A-4143-BA05-8D9E89F4BAE9}" srcOrd="1" destOrd="0" presId="urn:microsoft.com/office/officeart/2005/8/layout/list1"/>
    <dgm:cxn modelId="{FA06F3C2-34BE-4D21-ADC5-8C3F082DB20A}" type="presOf" srcId="{B1E04057-DAB4-4644-A599-C943D8E847D7}" destId="{1E936049-2D7D-4E7F-A1BB-47D1625AF009}" srcOrd="0" destOrd="0" presId="urn:microsoft.com/office/officeart/2005/8/layout/list1"/>
    <dgm:cxn modelId="{E9CACED8-1537-4609-AB93-7A4010A4C8DE}" type="presOf" srcId="{EA4B9B05-CDB4-4E56-BFD2-988E55BF5C04}" destId="{D703BC44-CA8D-4090-A52A-66FB8278E8B0}" srcOrd="0" destOrd="0" presId="urn:microsoft.com/office/officeart/2005/8/layout/list1"/>
    <dgm:cxn modelId="{EA7921E1-0B5C-42BF-AAE7-16D38B790115}" type="presOf" srcId="{947C9B15-19CE-4181-B788-E00FC083F88C}" destId="{7D4568EF-D00B-40AD-9832-0D9DA506E57B}" srcOrd="0" destOrd="0" presId="urn:microsoft.com/office/officeart/2005/8/layout/list1"/>
    <dgm:cxn modelId="{F68BCC77-4A63-4F99-919C-1AA4BD420C1B}" type="presParOf" srcId="{1E936049-2D7D-4E7F-A1BB-47D1625AF009}" destId="{3ADEAA3B-0C1A-43A0-B09B-AE9C65FDFC86}" srcOrd="0" destOrd="0" presId="urn:microsoft.com/office/officeart/2005/8/layout/list1"/>
    <dgm:cxn modelId="{4182859E-1368-41E8-B8B0-8937040DCA2B}" type="presParOf" srcId="{3ADEAA3B-0C1A-43A0-B09B-AE9C65FDFC86}" destId="{7D4568EF-D00B-40AD-9832-0D9DA506E57B}" srcOrd="0" destOrd="0" presId="urn:microsoft.com/office/officeart/2005/8/layout/list1"/>
    <dgm:cxn modelId="{C6190D9C-4843-4171-BFC6-C235A03A9DF7}" type="presParOf" srcId="{3ADEAA3B-0C1A-43A0-B09B-AE9C65FDFC86}" destId="{6B61BDD0-664A-4143-BA05-8D9E89F4BAE9}" srcOrd="1" destOrd="0" presId="urn:microsoft.com/office/officeart/2005/8/layout/list1"/>
    <dgm:cxn modelId="{C7CB1CE3-8688-466B-9B8F-69C7BB2CDB0C}" type="presParOf" srcId="{1E936049-2D7D-4E7F-A1BB-47D1625AF009}" destId="{92A9D55D-7865-45A9-906A-E33455924929}" srcOrd="1" destOrd="0" presId="urn:microsoft.com/office/officeart/2005/8/layout/list1"/>
    <dgm:cxn modelId="{B3205B5F-6486-4731-949C-AA407429D2EA}" type="presParOf" srcId="{1E936049-2D7D-4E7F-A1BB-47D1625AF009}" destId="{D703BC44-CA8D-4090-A52A-66FB8278E8B0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1E04057-DAB4-4644-A599-C943D8E847D7}" type="doc">
      <dgm:prSet loTypeId="urn:microsoft.com/office/officeart/2005/8/layout/list1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947C9B15-19CE-4181-B788-E00FC083F88C}">
      <dgm:prSet/>
      <dgm:spPr/>
      <dgm:t>
        <a:bodyPr/>
        <a:lstStyle/>
        <a:p>
          <a:r>
            <a:rPr lang="pt-BR" dirty="0"/>
            <a:t>Verbo:</a:t>
          </a:r>
          <a:endParaRPr lang="en-US" dirty="0"/>
        </a:p>
      </dgm:t>
    </dgm:pt>
    <dgm:pt modelId="{86F74B7C-987D-4C50-B369-7DCEB555744F}" type="parTrans" cxnId="{6F7B761B-AB75-4EFD-B74A-8A0A2D84C48F}">
      <dgm:prSet/>
      <dgm:spPr/>
      <dgm:t>
        <a:bodyPr/>
        <a:lstStyle/>
        <a:p>
          <a:endParaRPr lang="en-US"/>
        </a:p>
      </dgm:t>
    </dgm:pt>
    <dgm:pt modelId="{45386492-B30B-45A0-A563-9E8336D20692}" type="sibTrans" cxnId="{6F7B761B-AB75-4EFD-B74A-8A0A2D84C48F}">
      <dgm:prSet/>
      <dgm:spPr/>
      <dgm:t>
        <a:bodyPr/>
        <a:lstStyle/>
        <a:p>
          <a:endParaRPr lang="en-US"/>
        </a:p>
      </dgm:t>
    </dgm:pt>
    <dgm:pt modelId="{EA4B9B05-CDB4-4E56-BFD2-988E55BF5C04}">
      <dgm:prSet/>
      <dgm:spPr/>
      <dgm:t>
        <a:bodyPr/>
        <a:lstStyle/>
        <a:p>
          <a:pPr>
            <a:buNone/>
          </a:pPr>
          <a:r>
            <a:rPr lang="pt-BR" dirty="0" err="1"/>
            <a:t>filter</a:t>
          </a:r>
          <a:r>
            <a:rPr lang="pt-BR" dirty="0"/>
            <a:t>_*()</a:t>
          </a:r>
          <a:endParaRPr lang="en-US" dirty="0"/>
        </a:p>
      </dgm:t>
    </dgm:pt>
    <dgm:pt modelId="{7C125901-AC2E-4BD0-A6A5-445956F3AF04}" type="parTrans" cxnId="{FE20E561-B9DB-479E-935D-87C28D40A339}">
      <dgm:prSet/>
      <dgm:spPr/>
      <dgm:t>
        <a:bodyPr/>
        <a:lstStyle/>
        <a:p>
          <a:endParaRPr lang="en-US"/>
        </a:p>
      </dgm:t>
    </dgm:pt>
    <dgm:pt modelId="{AAFD95B4-ACCA-4C9E-BC28-1F41E4A07765}" type="sibTrans" cxnId="{FE20E561-B9DB-479E-935D-87C28D40A339}">
      <dgm:prSet/>
      <dgm:spPr/>
      <dgm:t>
        <a:bodyPr/>
        <a:lstStyle/>
        <a:p>
          <a:endParaRPr lang="en-US"/>
        </a:p>
      </dgm:t>
    </dgm:pt>
    <dgm:pt modelId="{1E936049-2D7D-4E7F-A1BB-47D1625AF009}" type="pres">
      <dgm:prSet presAssocID="{B1E04057-DAB4-4644-A599-C943D8E847D7}" presName="linear" presStyleCnt="0">
        <dgm:presLayoutVars>
          <dgm:dir/>
          <dgm:animLvl val="lvl"/>
          <dgm:resizeHandles val="exact"/>
        </dgm:presLayoutVars>
      </dgm:prSet>
      <dgm:spPr/>
    </dgm:pt>
    <dgm:pt modelId="{3ADEAA3B-0C1A-43A0-B09B-AE9C65FDFC86}" type="pres">
      <dgm:prSet presAssocID="{947C9B15-19CE-4181-B788-E00FC083F88C}" presName="parentLin" presStyleCnt="0"/>
      <dgm:spPr/>
    </dgm:pt>
    <dgm:pt modelId="{7D4568EF-D00B-40AD-9832-0D9DA506E57B}" type="pres">
      <dgm:prSet presAssocID="{947C9B15-19CE-4181-B788-E00FC083F88C}" presName="parentLeftMargin" presStyleLbl="node1" presStyleIdx="0" presStyleCnt="1"/>
      <dgm:spPr/>
    </dgm:pt>
    <dgm:pt modelId="{6B61BDD0-664A-4143-BA05-8D9E89F4BAE9}" type="pres">
      <dgm:prSet presAssocID="{947C9B15-19CE-4181-B788-E00FC083F88C}" presName="parentText" presStyleLbl="node1" presStyleIdx="0" presStyleCnt="1" custScaleY="81761">
        <dgm:presLayoutVars>
          <dgm:chMax val="0"/>
          <dgm:bulletEnabled val="1"/>
        </dgm:presLayoutVars>
      </dgm:prSet>
      <dgm:spPr/>
    </dgm:pt>
    <dgm:pt modelId="{92A9D55D-7865-45A9-906A-E33455924929}" type="pres">
      <dgm:prSet presAssocID="{947C9B15-19CE-4181-B788-E00FC083F88C}" presName="negativeSpace" presStyleCnt="0"/>
      <dgm:spPr/>
    </dgm:pt>
    <dgm:pt modelId="{D703BC44-CA8D-4090-A52A-66FB8278E8B0}" type="pres">
      <dgm:prSet presAssocID="{947C9B15-19CE-4181-B788-E00FC083F88C}" presName="childText" presStyleLbl="conFgAcc1" presStyleIdx="0" presStyleCnt="1" custScaleY="84906">
        <dgm:presLayoutVars>
          <dgm:bulletEnabled val="1"/>
        </dgm:presLayoutVars>
      </dgm:prSet>
      <dgm:spPr/>
    </dgm:pt>
  </dgm:ptLst>
  <dgm:cxnLst>
    <dgm:cxn modelId="{6F7B761B-AB75-4EFD-B74A-8A0A2D84C48F}" srcId="{B1E04057-DAB4-4644-A599-C943D8E847D7}" destId="{947C9B15-19CE-4181-B788-E00FC083F88C}" srcOrd="0" destOrd="0" parTransId="{86F74B7C-987D-4C50-B369-7DCEB555744F}" sibTransId="{45386492-B30B-45A0-A563-9E8336D20692}"/>
    <dgm:cxn modelId="{FE20E561-B9DB-479E-935D-87C28D40A339}" srcId="{947C9B15-19CE-4181-B788-E00FC083F88C}" destId="{EA4B9B05-CDB4-4E56-BFD2-988E55BF5C04}" srcOrd="0" destOrd="0" parTransId="{7C125901-AC2E-4BD0-A6A5-445956F3AF04}" sibTransId="{AAFD95B4-ACCA-4C9E-BC28-1F41E4A07765}"/>
    <dgm:cxn modelId="{E8D9CAC1-7951-4162-A214-E02B1151BA31}" type="presOf" srcId="{947C9B15-19CE-4181-B788-E00FC083F88C}" destId="{6B61BDD0-664A-4143-BA05-8D9E89F4BAE9}" srcOrd="1" destOrd="0" presId="urn:microsoft.com/office/officeart/2005/8/layout/list1"/>
    <dgm:cxn modelId="{FA06F3C2-34BE-4D21-ADC5-8C3F082DB20A}" type="presOf" srcId="{B1E04057-DAB4-4644-A599-C943D8E847D7}" destId="{1E936049-2D7D-4E7F-A1BB-47D1625AF009}" srcOrd="0" destOrd="0" presId="urn:microsoft.com/office/officeart/2005/8/layout/list1"/>
    <dgm:cxn modelId="{E9CACED8-1537-4609-AB93-7A4010A4C8DE}" type="presOf" srcId="{EA4B9B05-CDB4-4E56-BFD2-988E55BF5C04}" destId="{D703BC44-CA8D-4090-A52A-66FB8278E8B0}" srcOrd="0" destOrd="0" presId="urn:microsoft.com/office/officeart/2005/8/layout/list1"/>
    <dgm:cxn modelId="{EA7921E1-0B5C-42BF-AAE7-16D38B790115}" type="presOf" srcId="{947C9B15-19CE-4181-B788-E00FC083F88C}" destId="{7D4568EF-D00B-40AD-9832-0D9DA506E57B}" srcOrd="0" destOrd="0" presId="urn:microsoft.com/office/officeart/2005/8/layout/list1"/>
    <dgm:cxn modelId="{F68BCC77-4A63-4F99-919C-1AA4BD420C1B}" type="presParOf" srcId="{1E936049-2D7D-4E7F-A1BB-47D1625AF009}" destId="{3ADEAA3B-0C1A-43A0-B09B-AE9C65FDFC86}" srcOrd="0" destOrd="0" presId="urn:microsoft.com/office/officeart/2005/8/layout/list1"/>
    <dgm:cxn modelId="{4182859E-1368-41E8-B8B0-8937040DCA2B}" type="presParOf" srcId="{3ADEAA3B-0C1A-43A0-B09B-AE9C65FDFC86}" destId="{7D4568EF-D00B-40AD-9832-0D9DA506E57B}" srcOrd="0" destOrd="0" presId="urn:microsoft.com/office/officeart/2005/8/layout/list1"/>
    <dgm:cxn modelId="{C6190D9C-4843-4171-BFC6-C235A03A9DF7}" type="presParOf" srcId="{3ADEAA3B-0C1A-43A0-B09B-AE9C65FDFC86}" destId="{6B61BDD0-664A-4143-BA05-8D9E89F4BAE9}" srcOrd="1" destOrd="0" presId="urn:microsoft.com/office/officeart/2005/8/layout/list1"/>
    <dgm:cxn modelId="{C7CB1CE3-8688-466B-9B8F-69C7BB2CDB0C}" type="presParOf" srcId="{1E936049-2D7D-4E7F-A1BB-47D1625AF009}" destId="{92A9D55D-7865-45A9-906A-E33455924929}" srcOrd="1" destOrd="0" presId="urn:microsoft.com/office/officeart/2005/8/layout/list1"/>
    <dgm:cxn modelId="{B3205B5F-6486-4731-949C-AA407429D2EA}" type="presParOf" srcId="{1E936049-2D7D-4E7F-A1BB-47D1625AF009}" destId="{D703BC44-CA8D-4090-A52A-66FB8278E8B0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B1E04057-DAB4-4644-A599-C943D8E847D7}" type="doc">
      <dgm:prSet loTypeId="urn:microsoft.com/office/officeart/2005/8/layout/list1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947C9B15-19CE-4181-B788-E00FC083F88C}">
      <dgm:prSet/>
      <dgm:spPr/>
      <dgm:t>
        <a:bodyPr/>
        <a:lstStyle/>
        <a:p>
          <a:r>
            <a:rPr lang="pt-BR" dirty="0"/>
            <a:t>Verbo:</a:t>
          </a:r>
          <a:endParaRPr lang="en-US" dirty="0"/>
        </a:p>
      </dgm:t>
    </dgm:pt>
    <dgm:pt modelId="{86F74B7C-987D-4C50-B369-7DCEB555744F}" type="parTrans" cxnId="{6F7B761B-AB75-4EFD-B74A-8A0A2D84C48F}">
      <dgm:prSet/>
      <dgm:spPr/>
      <dgm:t>
        <a:bodyPr/>
        <a:lstStyle/>
        <a:p>
          <a:endParaRPr lang="en-US"/>
        </a:p>
      </dgm:t>
    </dgm:pt>
    <dgm:pt modelId="{45386492-B30B-45A0-A563-9E8336D20692}" type="sibTrans" cxnId="{6F7B761B-AB75-4EFD-B74A-8A0A2D84C48F}">
      <dgm:prSet/>
      <dgm:spPr/>
      <dgm:t>
        <a:bodyPr/>
        <a:lstStyle/>
        <a:p>
          <a:endParaRPr lang="en-US"/>
        </a:p>
      </dgm:t>
    </dgm:pt>
    <dgm:pt modelId="{EA4B9B05-CDB4-4E56-BFD2-988E55BF5C04}">
      <dgm:prSet/>
      <dgm:spPr/>
      <dgm:t>
        <a:bodyPr/>
        <a:lstStyle/>
        <a:p>
          <a:pPr>
            <a:buNone/>
          </a:pPr>
          <a:r>
            <a:rPr lang="pt-BR" dirty="0" err="1"/>
            <a:t>arrange</a:t>
          </a:r>
          <a:r>
            <a:rPr lang="pt-BR" dirty="0"/>
            <a:t>()</a:t>
          </a:r>
          <a:endParaRPr lang="en-US" dirty="0"/>
        </a:p>
      </dgm:t>
    </dgm:pt>
    <dgm:pt modelId="{7C125901-AC2E-4BD0-A6A5-445956F3AF04}" type="parTrans" cxnId="{FE20E561-B9DB-479E-935D-87C28D40A339}">
      <dgm:prSet/>
      <dgm:spPr/>
      <dgm:t>
        <a:bodyPr/>
        <a:lstStyle/>
        <a:p>
          <a:endParaRPr lang="en-US"/>
        </a:p>
      </dgm:t>
    </dgm:pt>
    <dgm:pt modelId="{AAFD95B4-ACCA-4C9E-BC28-1F41E4A07765}" type="sibTrans" cxnId="{FE20E561-B9DB-479E-935D-87C28D40A339}">
      <dgm:prSet/>
      <dgm:spPr/>
      <dgm:t>
        <a:bodyPr/>
        <a:lstStyle/>
        <a:p>
          <a:endParaRPr lang="en-US"/>
        </a:p>
      </dgm:t>
    </dgm:pt>
    <dgm:pt modelId="{1E936049-2D7D-4E7F-A1BB-47D1625AF009}" type="pres">
      <dgm:prSet presAssocID="{B1E04057-DAB4-4644-A599-C943D8E847D7}" presName="linear" presStyleCnt="0">
        <dgm:presLayoutVars>
          <dgm:dir/>
          <dgm:animLvl val="lvl"/>
          <dgm:resizeHandles val="exact"/>
        </dgm:presLayoutVars>
      </dgm:prSet>
      <dgm:spPr/>
    </dgm:pt>
    <dgm:pt modelId="{3ADEAA3B-0C1A-43A0-B09B-AE9C65FDFC86}" type="pres">
      <dgm:prSet presAssocID="{947C9B15-19CE-4181-B788-E00FC083F88C}" presName="parentLin" presStyleCnt="0"/>
      <dgm:spPr/>
    </dgm:pt>
    <dgm:pt modelId="{7D4568EF-D00B-40AD-9832-0D9DA506E57B}" type="pres">
      <dgm:prSet presAssocID="{947C9B15-19CE-4181-B788-E00FC083F88C}" presName="parentLeftMargin" presStyleLbl="node1" presStyleIdx="0" presStyleCnt="1"/>
      <dgm:spPr/>
    </dgm:pt>
    <dgm:pt modelId="{6B61BDD0-664A-4143-BA05-8D9E89F4BAE9}" type="pres">
      <dgm:prSet presAssocID="{947C9B15-19CE-4181-B788-E00FC083F88C}" presName="parentText" presStyleLbl="node1" presStyleIdx="0" presStyleCnt="1" custScaleY="81761">
        <dgm:presLayoutVars>
          <dgm:chMax val="0"/>
          <dgm:bulletEnabled val="1"/>
        </dgm:presLayoutVars>
      </dgm:prSet>
      <dgm:spPr/>
    </dgm:pt>
    <dgm:pt modelId="{92A9D55D-7865-45A9-906A-E33455924929}" type="pres">
      <dgm:prSet presAssocID="{947C9B15-19CE-4181-B788-E00FC083F88C}" presName="negativeSpace" presStyleCnt="0"/>
      <dgm:spPr/>
    </dgm:pt>
    <dgm:pt modelId="{D703BC44-CA8D-4090-A52A-66FB8278E8B0}" type="pres">
      <dgm:prSet presAssocID="{947C9B15-19CE-4181-B788-E00FC083F88C}" presName="childText" presStyleLbl="conFgAcc1" presStyleIdx="0" presStyleCnt="1" custScaleY="84906">
        <dgm:presLayoutVars>
          <dgm:bulletEnabled val="1"/>
        </dgm:presLayoutVars>
      </dgm:prSet>
      <dgm:spPr/>
    </dgm:pt>
  </dgm:ptLst>
  <dgm:cxnLst>
    <dgm:cxn modelId="{6F7B761B-AB75-4EFD-B74A-8A0A2D84C48F}" srcId="{B1E04057-DAB4-4644-A599-C943D8E847D7}" destId="{947C9B15-19CE-4181-B788-E00FC083F88C}" srcOrd="0" destOrd="0" parTransId="{86F74B7C-987D-4C50-B369-7DCEB555744F}" sibTransId="{45386492-B30B-45A0-A563-9E8336D20692}"/>
    <dgm:cxn modelId="{FE20E561-B9DB-479E-935D-87C28D40A339}" srcId="{947C9B15-19CE-4181-B788-E00FC083F88C}" destId="{EA4B9B05-CDB4-4E56-BFD2-988E55BF5C04}" srcOrd="0" destOrd="0" parTransId="{7C125901-AC2E-4BD0-A6A5-445956F3AF04}" sibTransId="{AAFD95B4-ACCA-4C9E-BC28-1F41E4A07765}"/>
    <dgm:cxn modelId="{E8D9CAC1-7951-4162-A214-E02B1151BA31}" type="presOf" srcId="{947C9B15-19CE-4181-B788-E00FC083F88C}" destId="{6B61BDD0-664A-4143-BA05-8D9E89F4BAE9}" srcOrd="1" destOrd="0" presId="urn:microsoft.com/office/officeart/2005/8/layout/list1"/>
    <dgm:cxn modelId="{FA06F3C2-34BE-4D21-ADC5-8C3F082DB20A}" type="presOf" srcId="{B1E04057-DAB4-4644-A599-C943D8E847D7}" destId="{1E936049-2D7D-4E7F-A1BB-47D1625AF009}" srcOrd="0" destOrd="0" presId="urn:microsoft.com/office/officeart/2005/8/layout/list1"/>
    <dgm:cxn modelId="{E9CACED8-1537-4609-AB93-7A4010A4C8DE}" type="presOf" srcId="{EA4B9B05-CDB4-4E56-BFD2-988E55BF5C04}" destId="{D703BC44-CA8D-4090-A52A-66FB8278E8B0}" srcOrd="0" destOrd="0" presId="urn:microsoft.com/office/officeart/2005/8/layout/list1"/>
    <dgm:cxn modelId="{EA7921E1-0B5C-42BF-AAE7-16D38B790115}" type="presOf" srcId="{947C9B15-19CE-4181-B788-E00FC083F88C}" destId="{7D4568EF-D00B-40AD-9832-0D9DA506E57B}" srcOrd="0" destOrd="0" presId="urn:microsoft.com/office/officeart/2005/8/layout/list1"/>
    <dgm:cxn modelId="{F68BCC77-4A63-4F99-919C-1AA4BD420C1B}" type="presParOf" srcId="{1E936049-2D7D-4E7F-A1BB-47D1625AF009}" destId="{3ADEAA3B-0C1A-43A0-B09B-AE9C65FDFC86}" srcOrd="0" destOrd="0" presId="urn:microsoft.com/office/officeart/2005/8/layout/list1"/>
    <dgm:cxn modelId="{4182859E-1368-41E8-B8B0-8937040DCA2B}" type="presParOf" srcId="{3ADEAA3B-0C1A-43A0-B09B-AE9C65FDFC86}" destId="{7D4568EF-D00B-40AD-9832-0D9DA506E57B}" srcOrd="0" destOrd="0" presId="urn:microsoft.com/office/officeart/2005/8/layout/list1"/>
    <dgm:cxn modelId="{C6190D9C-4843-4171-BFC6-C235A03A9DF7}" type="presParOf" srcId="{3ADEAA3B-0C1A-43A0-B09B-AE9C65FDFC86}" destId="{6B61BDD0-664A-4143-BA05-8D9E89F4BAE9}" srcOrd="1" destOrd="0" presId="urn:microsoft.com/office/officeart/2005/8/layout/list1"/>
    <dgm:cxn modelId="{C7CB1CE3-8688-466B-9B8F-69C7BB2CDB0C}" type="presParOf" srcId="{1E936049-2D7D-4E7F-A1BB-47D1625AF009}" destId="{92A9D55D-7865-45A9-906A-E33455924929}" srcOrd="1" destOrd="0" presId="urn:microsoft.com/office/officeart/2005/8/layout/list1"/>
    <dgm:cxn modelId="{B3205B5F-6486-4731-949C-AA407429D2EA}" type="presParOf" srcId="{1E936049-2D7D-4E7F-A1BB-47D1625AF009}" destId="{D703BC44-CA8D-4090-A52A-66FB8278E8B0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B1E04057-DAB4-4644-A599-C943D8E847D7}" type="doc">
      <dgm:prSet loTypeId="urn:microsoft.com/office/officeart/2005/8/layout/list1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947C9B15-19CE-4181-B788-E00FC083F88C}">
      <dgm:prSet/>
      <dgm:spPr/>
      <dgm:t>
        <a:bodyPr/>
        <a:lstStyle/>
        <a:p>
          <a:r>
            <a:rPr lang="pt-BR" dirty="0"/>
            <a:t>Verbos:</a:t>
          </a:r>
          <a:endParaRPr lang="en-US" dirty="0"/>
        </a:p>
      </dgm:t>
    </dgm:pt>
    <dgm:pt modelId="{86F74B7C-987D-4C50-B369-7DCEB555744F}" type="parTrans" cxnId="{6F7B761B-AB75-4EFD-B74A-8A0A2D84C48F}">
      <dgm:prSet/>
      <dgm:spPr/>
      <dgm:t>
        <a:bodyPr/>
        <a:lstStyle/>
        <a:p>
          <a:endParaRPr lang="en-US"/>
        </a:p>
      </dgm:t>
    </dgm:pt>
    <dgm:pt modelId="{45386492-B30B-45A0-A563-9E8336D20692}" type="sibTrans" cxnId="{6F7B761B-AB75-4EFD-B74A-8A0A2D84C48F}">
      <dgm:prSet/>
      <dgm:spPr/>
      <dgm:t>
        <a:bodyPr/>
        <a:lstStyle/>
        <a:p>
          <a:endParaRPr lang="en-US"/>
        </a:p>
      </dgm:t>
    </dgm:pt>
    <dgm:pt modelId="{EA4B9B05-CDB4-4E56-BFD2-988E55BF5C04}">
      <dgm:prSet/>
      <dgm:spPr/>
      <dgm:t>
        <a:bodyPr/>
        <a:lstStyle/>
        <a:p>
          <a:pPr>
            <a:buNone/>
          </a:pPr>
          <a:r>
            <a:rPr lang="pt-BR" dirty="0" err="1"/>
            <a:t>slice</a:t>
          </a:r>
          <a:r>
            <a:rPr lang="pt-BR" dirty="0"/>
            <a:t>()</a:t>
          </a:r>
          <a:endParaRPr lang="en-US" dirty="0"/>
        </a:p>
      </dgm:t>
    </dgm:pt>
    <dgm:pt modelId="{7C125901-AC2E-4BD0-A6A5-445956F3AF04}" type="parTrans" cxnId="{FE20E561-B9DB-479E-935D-87C28D40A339}">
      <dgm:prSet/>
      <dgm:spPr/>
      <dgm:t>
        <a:bodyPr/>
        <a:lstStyle/>
        <a:p>
          <a:endParaRPr lang="en-US"/>
        </a:p>
      </dgm:t>
    </dgm:pt>
    <dgm:pt modelId="{AAFD95B4-ACCA-4C9E-BC28-1F41E4A07765}" type="sibTrans" cxnId="{FE20E561-B9DB-479E-935D-87C28D40A339}">
      <dgm:prSet/>
      <dgm:spPr/>
      <dgm:t>
        <a:bodyPr/>
        <a:lstStyle/>
        <a:p>
          <a:endParaRPr lang="en-US"/>
        </a:p>
      </dgm:t>
    </dgm:pt>
    <dgm:pt modelId="{20C06EEA-2548-4606-94E8-712967425EEA}">
      <dgm:prSet/>
      <dgm:spPr/>
      <dgm:t>
        <a:bodyPr/>
        <a:lstStyle/>
        <a:p>
          <a:pPr>
            <a:buNone/>
          </a:pPr>
          <a:r>
            <a:rPr lang="pt-BR" dirty="0" err="1"/>
            <a:t>slice</a:t>
          </a:r>
          <a:r>
            <a:rPr lang="pt-BR" dirty="0"/>
            <a:t>_*()</a:t>
          </a:r>
          <a:endParaRPr lang="en-US" dirty="0"/>
        </a:p>
      </dgm:t>
    </dgm:pt>
    <dgm:pt modelId="{7D58B090-3DCA-4376-A493-E127A9888352}" type="parTrans" cxnId="{1C7C8D52-5A98-4FF1-B8CD-877C89C4C77F}">
      <dgm:prSet/>
      <dgm:spPr/>
    </dgm:pt>
    <dgm:pt modelId="{4C9AC269-D7C1-443C-992F-201844D131F7}" type="sibTrans" cxnId="{1C7C8D52-5A98-4FF1-B8CD-877C89C4C77F}">
      <dgm:prSet/>
      <dgm:spPr/>
    </dgm:pt>
    <dgm:pt modelId="{1E936049-2D7D-4E7F-A1BB-47D1625AF009}" type="pres">
      <dgm:prSet presAssocID="{B1E04057-DAB4-4644-A599-C943D8E847D7}" presName="linear" presStyleCnt="0">
        <dgm:presLayoutVars>
          <dgm:dir/>
          <dgm:animLvl val="lvl"/>
          <dgm:resizeHandles val="exact"/>
        </dgm:presLayoutVars>
      </dgm:prSet>
      <dgm:spPr/>
    </dgm:pt>
    <dgm:pt modelId="{3ADEAA3B-0C1A-43A0-B09B-AE9C65FDFC86}" type="pres">
      <dgm:prSet presAssocID="{947C9B15-19CE-4181-B788-E00FC083F88C}" presName="parentLin" presStyleCnt="0"/>
      <dgm:spPr/>
    </dgm:pt>
    <dgm:pt modelId="{7D4568EF-D00B-40AD-9832-0D9DA506E57B}" type="pres">
      <dgm:prSet presAssocID="{947C9B15-19CE-4181-B788-E00FC083F88C}" presName="parentLeftMargin" presStyleLbl="node1" presStyleIdx="0" presStyleCnt="1"/>
      <dgm:spPr/>
    </dgm:pt>
    <dgm:pt modelId="{6B61BDD0-664A-4143-BA05-8D9E89F4BAE9}" type="pres">
      <dgm:prSet presAssocID="{947C9B15-19CE-4181-B788-E00FC083F88C}" presName="parentText" presStyleLbl="node1" presStyleIdx="0" presStyleCnt="1" custScaleY="81761">
        <dgm:presLayoutVars>
          <dgm:chMax val="0"/>
          <dgm:bulletEnabled val="1"/>
        </dgm:presLayoutVars>
      </dgm:prSet>
      <dgm:spPr/>
    </dgm:pt>
    <dgm:pt modelId="{92A9D55D-7865-45A9-906A-E33455924929}" type="pres">
      <dgm:prSet presAssocID="{947C9B15-19CE-4181-B788-E00FC083F88C}" presName="negativeSpace" presStyleCnt="0"/>
      <dgm:spPr/>
    </dgm:pt>
    <dgm:pt modelId="{D703BC44-CA8D-4090-A52A-66FB8278E8B0}" type="pres">
      <dgm:prSet presAssocID="{947C9B15-19CE-4181-B788-E00FC083F88C}" presName="childText" presStyleLbl="conFgAcc1" presStyleIdx="0" presStyleCnt="1" custScaleY="84906">
        <dgm:presLayoutVars>
          <dgm:bulletEnabled val="1"/>
        </dgm:presLayoutVars>
      </dgm:prSet>
      <dgm:spPr/>
    </dgm:pt>
  </dgm:ptLst>
  <dgm:cxnLst>
    <dgm:cxn modelId="{6F7B761B-AB75-4EFD-B74A-8A0A2D84C48F}" srcId="{B1E04057-DAB4-4644-A599-C943D8E847D7}" destId="{947C9B15-19CE-4181-B788-E00FC083F88C}" srcOrd="0" destOrd="0" parTransId="{86F74B7C-987D-4C50-B369-7DCEB555744F}" sibTransId="{45386492-B30B-45A0-A563-9E8336D20692}"/>
    <dgm:cxn modelId="{FE20E561-B9DB-479E-935D-87C28D40A339}" srcId="{947C9B15-19CE-4181-B788-E00FC083F88C}" destId="{EA4B9B05-CDB4-4E56-BFD2-988E55BF5C04}" srcOrd="0" destOrd="0" parTransId="{7C125901-AC2E-4BD0-A6A5-445956F3AF04}" sibTransId="{AAFD95B4-ACCA-4C9E-BC28-1F41E4A07765}"/>
    <dgm:cxn modelId="{1C7C8D52-5A98-4FF1-B8CD-877C89C4C77F}" srcId="{947C9B15-19CE-4181-B788-E00FC083F88C}" destId="{20C06EEA-2548-4606-94E8-712967425EEA}" srcOrd="1" destOrd="0" parTransId="{7D58B090-3DCA-4376-A493-E127A9888352}" sibTransId="{4C9AC269-D7C1-443C-992F-201844D131F7}"/>
    <dgm:cxn modelId="{0A5AD08D-2DCB-4C4E-9B86-E22005844F58}" type="presOf" srcId="{20C06EEA-2548-4606-94E8-712967425EEA}" destId="{D703BC44-CA8D-4090-A52A-66FB8278E8B0}" srcOrd="0" destOrd="1" presId="urn:microsoft.com/office/officeart/2005/8/layout/list1"/>
    <dgm:cxn modelId="{E8D9CAC1-7951-4162-A214-E02B1151BA31}" type="presOf" srcId="{947C9B15-19CE-4181-B788-E00FC083F88C}" destId="{6B61BDD0-664A-4143-BA05-8D9E89F4BAE9}" srcOrd="1" destOrd="0" presId="urn:microsoft.com/office/officeart/2005/8/layout/list1"/>
    <dgm:cxn modelId="{FA06F3C2-34BE-4D21-ADC5-8C3F082DB20A}" type="presOf" srcId="{B1E04057-DAB4-4644-A599-C943D8E847D7}" destId="{1E936049-2D7D-4E7F-A1BB-47D1625AF009}" srcOrd="0" destOrd="0" presId="urn:microsoft.com/office/officeart/2005/8/layout/list1"/>
    <dgm:cxn modelId="{E9CACED8-1537-4609-AB93-7A4010A4C8DE}" type="presOf" srcId="{EA4B9B05-CDB4-4E56-BFD2-988E55BF5C04}" destId="{D703BC44-CA8D-4090-A52A-66FB8278E8B0}" srcOrd="0" destOrd="0" presId="urn:microsoft.com/office/officeart/2005/8/layout/list1"/>
    <dgm:cxn modelId="{EA7921E1-0B5C-42BF-AAE7-16D38B790115}" type="presOf" srcId="{947C9B15-19CE-4181-B788-E00FC083F88C}" destId="{7D4568EF-D00B-40AD-9832-0D9DA506E57B}" srcOrd="0" destOrd="0" presId="urn:microsoft.com/office/officeart/2005/8/layout/list1"/>
    <dgm:cxn modelId="{F68BCC77-4A63-4F99-919C-1AA4BD420C1B}" type="presParOf" srcId="{1E936049-2D7D-4E7F-A1BB-47D1625AF009}" destId="{3ADEAA3B-0C1A-43A0-B09B-AE9C65FDFC86}" srcOrd="0" destOrd="0" presId="urn:microsoft.com/office/officeart/2005/8/layout/list1"/>
    <dgm:cxn modelId="{4182859E-1368-41E8-B8B0-8937040DCA2B}" type="presParOf" srcId="{3ADEAA3B-0C1A-43A0-B09B-AE9C65FDFC86}" destId="{7D4568EF-D00B-40AD-9832-0D9DA506E57B}" srcOrd="0" destOrd="0" presId="urn:microsoft.com/office/officeart/2005/8/layout/list1"/>
    <dgm:cxn modelId="{C6190D9C-4843-4171-BFC6-C235A03A9DF7}" type="presParOf" srcId="{3ADEAA3B-0C1A-43A0-B09B-AE9C65FDFC86}" destId="{6B61BDD0-664A-4143-BA05-8D9E89F4BAE9}" srcOrd="1" destOrd="0" presId="urn:microsoft.com/office/officeart/2005/8/layout/list1"/>
    <dgm:cxn modelId="{C7CB1CE3-8688-466B-9B8F-69C7BB2CDB0C}" type="presParOf" srcId="{1E936049-2D7D-4E7F-A1BB-47D1625AF009}" destId="{92A9D55D-7865-45A9-906A-E33455924929}" srcOrd="1" destOrd="0" presId="urn:microsoft.com/office/officeart/2005/8/layout/list1"/>
    <dgm:cxn modelId="{B3205B5F-6486-4731-949C-AA407429D2EA}" type="presParOf" srcId="{1E936049-2D7D-4E7F-A1BB-47D1625AF009}" destId="{D703BC44-CA8D-4090-A52A-66FB8278E8B0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B1E04057-DAB4-4644-A599-C943D8E847D7}" type="doc">
      <dgm:prSet loTypeId="urn:microsoft.com/office/officeart/2005/8/layout/list1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947C9B15-19CE-4181-B788-E00FC083F88C}">
      <dgm:prSet/>
      <dgm:spPr/>
      <dgm:t>
        <a:bodyPr/>
        <a:lstStyle/>
        <a:p>
          <a:r>
            <a:rPr lang="pt-BR" dirty="0"/>
            <a:t>Verbo:</a:t>
          </a:r>
          <a:endParaRPr lang="en-US" dirty="0"/>
        </a:p>
      </dgm:t>
    </dgm:pt>
    <dgm:pt modelId="{86F74B7C-987D-4C50-B369-7DCEB555744F}" type="parTrans" cxnId="{6F7B761B-AB75-4EFD-B74A-8A0A2D84C48F}">
      <dgm:prSet/>
      <dgm:spPr/>
      <dgm:t>
        <a:bodyPr/>
        <a:lstStyle/>
        <a:p>
          <a:endParaRPr lang="en-US"/>
        </a:p>
      </dgm:t>
    </dgm:pt>
    <dgm:pt modelId="{45386492-B30B-45A0-A563-9E8336D20692}" type="sibTrans" cxnId="{6F7B761B-AB75-4EFD-B74A-8A0A2D84C48F}">
      <dgm:prSet/>
      <dgm:spPr/>
      <dgm:t>
        <a:bodyPr/>
        <a:lstStyle/>
        <a:p>
          <a:endParaRPr lang="en-US"/>
        </a:p>
      </dgm:t>
    </dgm:pt>
    <dgm:pt modelId="{EA4B9B05-CDB4-4E56-BFD2-988E55BF5C04}">
      <dgm:prSet/>
      <dgm:spPr/>
      <dgm:t>
        <a:bodyPr/>
        <a:lstStyle/>
        <a:p>
          <a:pPr>
            <a:buNone/>
          </a:pPr>
          <a:r>
            <a:rPr lang="pt-BR" dirty="0"/>
            <a:t>sample()</a:t>
          </a:r>
          <a:endParaRPr lang="en-US" dirty="0"/>
        </a:p>
      </dgm:t>
    </dgm:pt>
    <dgm:pt modelId="{7C125901-AC2E-4BD0-A6A5-445956F3AF04}" type="parTrans" cxnId="{FE20E561-B9DB-479E-935D-87C28D40A339}">
      <dgm:prSet/>
      <dgm:spPr/>
      <dgm:t>
        <a:bodyPr/>
        <a:lstStyle/>
        <a:p>
          <a:endParaRPr lang="en-US"/>
        </a:p>
      </dgm:t>
    </dgm:pt>
    <dgm:pt modelId="{AAFD95B4-ACCA-4C9E-BC28-1F41E4A07765}" type="sibTrans" cxnId="{FE20E561-B9DB-479E-935D-87C28D40A339}">
      <dgm:prSet/>
      <dgm:spPr/>
      <dgm:t>
        <a:bodyPr/>
        <a:lstStyle/>
        <a:p>
          <a:endParaRPr lang="en-US"/>
        </a:p>
      </dgm:t>
    </dgm:pt>
    <dgm:pt modelId="{F6087DF5-308A-4D34-868F-26902EF39D91}">
      <dgm:prSet/>
      <dgm:spPr/>
      <dgm:t>
        <a:bodyPr/>
        <a:lstStyle/>
        <a:p>
          <a:pPr>
            <a:buNone/>
          </a:pPr>
          <a:r>
            <a:rPr lang="pt-BR" dirty="0"/>
            <a:t>sample_*()</a:t>
          </a:r>
          <a:endParaRPr lang="en-US" dirty="0"/>
        </a:p>
      </dgm:t>
    </dgm:pt>
    <dgm:pt modelId="{5D5246B9-1812-418D-9B7E-B78B3BE70317}" type="parTrans" cxnId="{8F080D0B-CE49-4DD0-B4F1-127C6C0A1015}">
      <dgm:prSet/>
      <dgm:spPr/>
      <dgm:t>
        <a:bodyPr/>
        <a:lstStyle/>
        <a:p>
          <a:endParaRPr lang="en-US"/>
        </a:p>
      </dgm:t>
    </dgm:pt>
    <dgm:pt modelId="{079AF53D-34C8-4A97-AC10-FFBD0E2FAB2D}" type="sibTrans" cxnId="{8F080D0B-CE49-4DD0-B4F1-127C6C0A1015}">
      <dgm:prSet/>
      <dgm:spPr/>
      <dgm:t>
        <a:bodyPr/>
        <a:lstStyle/>
        <a:p>
          <a:endParaRPr lang="en-US"/>
        </a:p>
      </dgm:t>
    </dgm:pt>
    <dgm:pt modelId="{1E936049-2D7D-4E7F-A1BB-47D1625AF009}" type="pres">
      <dgm:prSet presAssocID="{B1E04057-DAB4-4644-A599-C943D8E847D7}" presName="linear" presStyleCnt="0">
        <dgm:presLayoutVars>
          <dgm:dir/>
          <dgm:animLvl val="lvl"/>
          <dgm:resizeHandles val="exact"/>
        </dgm:presLayoutVars>
      </dgm:prSet>
      <dgm:spPr/>
    </dgm:pt>
    <dgm:pt modelId="{3ADEAA3B-0C1A-43A0-B09B-AE9C65FDFC86}" type="pres">
      <dgm:prSet presAssocID="{947C9B15-19CE-4181-B788-E00FC083F88C}" presName="parentLin" presStyleCnt="0"/>
      <dgm:spPr/>
    </dgm:pt>
    <dgm:pt modelId="{7D4568EF-D00B-40AD-9832-0D9DA506E57B}" type="pres">
      <dgm:prSet presAssocID="{947C9B15-19CE-4181-B788-E00FC083F88C}" presName="parentLeftMargin" presStyleLbl="node1" presStyleIdx="0" presStyleCnt="1"/>
      <dgm:spPr/>
    </dgm:pt>
    <dgm:pt modelId="{6B61BDD0-664A-4143-BA05-8D9E89F4BAE9}" type="pres">
      <dgm:prSet presAssocID="{947C9B15-19CE-4181-B788-E00FC083F88C}" presName="parentText" presStyleLbl="node1" presStyleIdx="0" presStyleCnt="1" custScaleY="81761">
        <dgm:presLayoutVars>
          <dgm:chMax val="0"/>
          <dgm:bulletEnabled val="1"/>
        </dgm:presLayoutVars>
      </dgm:prSet>
      <dgm:spPr/>
    </dgm:pt>
    <dgm:pt modelId="{92A9D55D-7865-45A9-906A-E33455924929}" type="pres">
      <dgm:prSet presAssocID="{947C9B15-19CE-4181-B788-E00FC083F88C}" presName="negativeSpace" presStyleCnt="0"/>
      <dgm:spPr/>
    </dgm:pt>
    <dgm:pt modelId="{D703BC44-CA8D-4090-A52A-66FB8278E8B0}" type="pres">
      <dgm:prSet presAssocID="{947C9B15-19CE-4181-B788-E00FC083F88C}" presName="childText" presStyleLbl="conFgAcc1" presStyleIdx="0" presStyleCnt="1" custScaleY="84906">
        <dgm:presLayoutVars>
          <dgm:bulletEnabled val="1"/>
        </dgm:presLayoutVars>
      </dgm:prSet>
      <dgm:spPr/>
    </dgm:pt>
  </dgm:ptLst>
  <dgm:cxnLst>
    <dgm:cxn modelId="{8F080D0B-CE49-4DD0-B4F1-127C6C0A1015}" srcId="{947C9B15-19CE-4181-B788-E00FC083F88C}" destId="{F6087DF5-308A-4D34-868F-26902EF39D91}" srcOrd="1" destOrd="0" parTransId="{5D5246B9-1812-418D-9B7E-B78B3BE70317}" sibTransId="{079AF53D-34C8-4A97-AC10-FFBD0E2FAB2D}"/>
    <dgm:cxn modelId="{6F7B761B-AB75-4EFD-B74A-8A0A2D84C48F}" srcId="{B1E04057-DAB4-4644-A599-C943D8E847D7}" destId="{947C9B15-19CE-4181-B788-E00FC083F88C}" srcOrd="0" destOrd="0" parTransId="{86F74B7C-987D-4C50-B369-7DCEB555744F}" sibTransId="{45386492-B30B-45A0-A563-9E8336D20692}"/>
    <dgm:cxn modelId="{FE20E561-B9DB-479E-935D-87C28D40A339}" srcId="{947C9B15-19CE-4181-B788-E00FC083F88C}" destId="{EA4B9B05-CDB4-4E56-BFD2-988E55BF5C04}" srcOrd="0" destOrd="0" parTransId="{7C125901-AC2E-4BD0-A6A5-445956F3AF04}" sibTransId="{AAFD95B4-ACCA-4C9E-BC28-1F41E4A07765}"/>
    <dgm:cxn modelId="{8D5E3BB8-E15B-45BA-A98A-94A659AECE63}" type="presOf" srcId="{F6087DF5-308A-4D34-868F-26902EF39D91}" destId="{D703BC44-CA8D-4090-A52A-66FB8278E8B0}" srcOrd="0" destOrd="1" presId="urn:microsoft.com/office/officeart/2005/8/layout/list1"/>
    <dgm:cxn modelId="{E8D9CAC1-7951-4162-A214-E02B1151BA31}" type="presOf" srcId="{947C9B15-19CE-4181-B788-E00FC083F88C}" destId="{6B61BDD0-664A-4143-BA05-8D9E89F4BAE9}" srcOrd="1" destOrd="0" presId="urn:microsoft.com/office/officeart/2005/8/layout/list1"/>
    <dgm:cxn modelId="{FA06F3C2-34BE-4D21-ADC5-8C3F082DB20A}" type="presOf" srcId="{B1E04057-DAB4-4644-A599-C943D8E847D7}" destId="{1E936049-2D7D-4E7F-A1BB-47D1625AF009}" srcOrd="0" destOrd="0" presId="urn:microsoft.com/office/officeart/2005/8/layout/list1"/>
    <dgm:cxn modelId="{E9CACED8-1537-4609-AB93-7A4010A4C8DE}" type="presOf" srcId="{EA4B9B05-CDB4-4E56-BFD2-988E55BF5C04}" destId="{D703BC44-CA8D-4090-A52A-66FB8278E8B0}" srcOrd="0" destOrd="0" presId="urn:microsoft.com/office/officeart/2005/8/layout/list1"/>
    <dgm:cxn modelId="{EA7921E1-0B5C-42BF-AAE7-16D38B790115}" type="presOf" srcId="{947C9B15-19CE-4181-B788-E00FC083F88C}" destId="{7D4568EF-D00B-40AD-9832-0D9DA506E57B}" srcOrd="0" destOrd="0" presId="urn:microsoft.com/office/officeart/2005/8/layout/list1"/>
    <dgm:cxn modelId="{F68BCC77-4A63-4F99-919C-1AA4BD420C1B}" type="presParOf" srcId="{1E936049-2D7D-4E7F-A1BB-47D1625AF009}" destId="{3ADEAA3B-0C1A-43A0-B09B-AE9C65FDFC86}" srcOrd="0" destOrd="0" presId="urn:microsoft.com/office/officeart/2005/8/layout/list1"/>
    <dgm:cxn modelId="{4182859E-1368-41E8-B8B0-8937040DCA2B}" type="presParOf" srcId="{3ADEAA3B-0C1A-43A0-B09B-AE9C65FDFC86}" destId="{7D4568EF-D00B-40AD-9832-0D9DA506E57B}" srcOrd="0" destOrd="0" presId="urn:microsoft.com/office/officeart/2005/8/layout/list1"/>
    <dgm:cxn modelId="{C6190D9C-4843-4171-BFC6-C235A03A9DF7}" type="presParOf" srcId="{3ADEAA3B-0C1A-43A0-B09B-AE9C65FDFC86}" destId="{6B61BDD0-664A-4143-BA05-8D9E89F4BAE9}" srcOrd="1" destOrd="0" presId="urn:microsoft.com/office/officeart/2005/8/layout/list1"/>
    <dgm:cxn modelId="{C7CB1CE3-8688-466B-9B8F-69C7BB2CDB0C}" type="presParOf" srcId="{1E936049-2D7D-4E7F-A1BB-47D1625AF009}" destId="{92A9D55D-7865-45A9-906A-E33455924929}" srcOrd="1" destOrd="0" presId="urn:microsoft.com/office/officeart/2005/8/layout/list1"/>
    <dgm:cxn modelId="{B3205B5F-6486-4731-949C-AA407429D2EA}" type="presParOf" srcId="{1E936049-2D7D-4E7F-A1BB-47D1625AF009}" destId="{D703BC44-CA8D-4090-A52A-66FB8278E8B0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B1E04057-DAB4-4644-A599-C943D8E847D7}" type="doc">
      <dgm:prSet loTypeId="urn:microsoft.com/office/officeart/2005/8/layout/list1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947C9B15-19CE-4181-B788-E00FC083F88C}">
      <dgm:prSet/>
      <dgm:spPr/>
      <dgm:t>
        <a:bodyPr/>
        <a:lstStyle/>
        <a:p>
          <a:r>
            <a:rPr lang="pt-BR" dirty="0"/>
            <a:t>Verbos:</a:t>
          </a:r>
          <a:endParaRPr lang="en-US" dirty="0"/>
        </a:p>
      </dgm:t>
    </dgm:pt>
    <dgm:pt modelId="{86F74B7C-987D-4C50-B369-7DCEB555744F}" type="parTrans" cxnId="{6F7B761B-AB75-4EFD-B74A-8A0A2D84C48F}">
      <dgm:prSet/>
      <dgm:spPr/>
      <dgm:t>
        <a:bodyPr/>
        <a:lstStyle/>
        <a:p>
          <a:endParaRPr lang="en-US"/>
        </a:p>
      </dgm:t>
    </dgm:pt>
    <dgm:pt modelId="{45386492-B30B-45A0-A563-9E8336D20692}" type="sibTrans" cxnId="{6F7B761B-AB75-4EFD-B74A-8A0A2D84C48F}">
      <dgm:prSet/>
      <dgm:spPr/>
      <dgm:t>
        <a:bodyPr/>
        <a:lstStyle/>
        <a:p>
          <a:endParaRPr lang="en-US"/>
        </a:p>
      </dgm:t>
    </dgm:pt>
    <dgm:pt modelId="{EA4B9B05-CDB4-4E56-BFD2-988E55BF5C04}">
      <dgm:prSet/>
      <dgm:spPr/>
      <dgm:t>
        <a:bodyPr/>
        <a:lstStyle/>
        <a:p>
          <a:pPr>
            <a:buNone/>
          </a:pPr>
          <a:r>
            <a:rPr lang="pt-BR" dirty="0" err="1"/>
            <a:t>mutate</a:t>
          </a:r>
          <a:r>
            <a:rPr lang="pt-BR" dirty="0"/>
            <a:t>()</a:t>
          </a:r>
          <a:endParaRPr lang="en-US" dirty="0"/>
        </a:p>
      </dgm:t>
    </dgm:pt>
    <dgm:pt modelId="{7C125901-AC2E-4BD0-A6A5-445956F3AF04}" type="parTrans" cxnId="{FE20E561-B9DB-479E-935D-87C28D40A339}">
      <dgm:prSet/>
      <dgm:spPr/>
      <dgm:t>
        <a:bodyPr/>
        <a:lstStyle/>
        <a:p>
          <a:endParaRPr lang="en-US"/>
        </a:p>
      </dgm:t>
    </dgm:pt>
    <dgm:pt modelId="{AAFD95B4-ACCA-4C9E-BC28-1F41E4A07765}" type="sibTrans" cxnId="{FE20E561-B9DB-479E-935D-87C28D40A339}">
      <dgm:prSet/>
      <dgm:spPr/>
      <dgm:t>
        <a:bodyPr/>
        <a:lstStyle/>
        <a:p>
          <a:endParaRPr lang="en-US"/>
        </a:p>
      </dgm:t>
    </dgm:pt>
    <dgm:pt modelId="{0D544A83-823F-4979-9D11-B8A7A935435F}">
      <dgm:prSet/>
      <dgm:spPr/>
      <dgm:t>
        <a:bodyPr/>
        <a:lstStyle/>
        <a:p>
          <a:pPr>
            <a:buNone/>
          </a:pPr>
          <a:r>
            <a:rPr lang="pt-BR" dirty="0" err="1"/>
            <a:t>mutate</a:t>
          </a:r>
          <a:r>
            <a:rPr lang="pt-BR" dirty="0"/>
            <a:t>_*()</a:t>
          </a:r>
          <a:endParaRPr lang="en-US" dirty="0"/>
        </a:p>
      </dgm:t>
    </dgm:pt>
    <dgm:pt modelId="{41D70423-28A4-491F-B971-A758A97EB8F9}" type="parTrans" cxnId="{DEA41975-2DA8-4094-8113-9588267481CF}">
      <dgm:prSet/>
      <dgm:spPr/>
      <dgm:t>
        <a:bodyPr/>
        <a:lstStyle/>
        <a:p>
          <a:endParaRPr lang="en-US"/>
        </a:p>
      </dgm:t>
    </dgm:pt>
    <dgm:pt modelId="{B66461D7-A612-43F7-B52F-B26DE6B85485}" type="sibTrans" cxnId="{DEA41975-2DA8-4094-8113-9588267481CF}">
      <dgm:prSet/>
      <dgm:spPr/>
      <dgm:t>
        <a:bodyPr/>
        <a:lstStyle/>
        <a:p>
          <a:endParaRPr lang="en-US"/>
        </a:p>
      </dgm:t>
    </dgm:pt>
    <dgm:pt modelId="{1E936049-2D7D-4E7F-A1BB-47D1625AF009}" type="pres">
      <dgm:prSet presAssocID="{B1E04057-DAB4-4644-A599-C943D8E847D7}" presName="linear" presStyleCnt="0">
        <dgm:presLayoutVars>
          <dgm:dir/>
          <dgm:animLvl val="lvl"/>
          <dgm:resizeHandles val="exact"/>
        </dgm:presLayoutVars>
      </dgm:prSet>
      <dgm:spPr/>
    </dgm:pt>
    <dgm:pt modelId="{3ADEAA3B-0C1A-43A0-B09B-AE9C65FDFC86}" type="pres">
      <dgm:prSet presAssocID="{947C9B15-19CE-4181-B788-E00FC083F88C}" presName="parentLin" presStyleCnt="0"/>
      <dgm:spPr/>
    </dgm:pt>
    <dgm:pt modelId="{7D4568EF-D00B-40AD-9832-0D9DA506E57B}" type="pres">
      <dgm:prSet presAssocID="{947C9B15-19CE-4181-B788-E00FC083F88C}" presName="parentLeftMargin" presStyleLbl="node1" presStyleIdx="0" presStyleCnt="1"/>
      <dgm:spPr/>
    </dgm:pt>
    <dgm:pt modelId="{6B61BDD0-664A-4143-BA05-8D9E89F4BAE9}" type="pres">
      <dgm:prSet presAssocID="{947C9B15-19CE-4181-B788-E00FC083F88C}" presName="parentText" presStyleLbl="node1" presStyleIdx="0" presStyleCnt="1" custScaleY="81761">
        <dgm:presLayoutVars>
          <dgm:chMax val="0"/>
          <dgm:bulletEnabled val="1"/>
        </dgm:presLayoutVars>
      </dgm:prSet>
      <dgm:spPr/>
    </dgm:pt>
    <dgm:pt modelId="{92A9D55D-7865-45A9-906A-E33455924929}" type="pres">
      <dgm:prSet presAssocID="{947C9B15-19CE-4181-B788-E00FC083F88C}" presName="negativeSpace" presStyleCnt="0"/>
      <dgm:spPr/>
    </dgm:pt>
    <dgm:pt modelId="{D703BC44-CA8D-4090-A52A-66FB8278E8B0}" type="pres">
      <dgm:prSet presAssocID="{947C9B15-19CE-4181-B788-E00FC083F88C}" presName="childText" presStyleLbl="conFgAcc1" presStyleIdx="0" presStyleCnt="1" custScaleY="84906">
        <dgm:presLayoutVars>
          <dgm:bulletEnabled val="1"/>
        </dgm:presLayoutVars>
      </dgm:prSet>
      <dgm:spPr/>
    </dgm:pt>
  </dgm:ptLst>
  <dgm:cxnLst>
    <dgm:cxn modelId="{6F7B761B-AB75-4EFD-B74A-8A0A2D84C48F}" srcId="{B1E04057-DAB4-4644-A599-C943D8E847D7}" destId="{947C9B15-19CE-4181-B788-E00FC083F88C}" srcOrd="0" destOrd="0" parTransId="{86F74B7C-987D-4C50-B369-7DCEB555744F}" sibTransId="{45386492-B30B-45A0-A563-9E8336D20692}"/>
    <dgm:cxn modelId="{FE20E561-B9DB-479E-935D-87C28D40A339}" srcId="{947C9B15-19CE-4181-B788-E00FC083F88C}" destId="{EA4B9B05-CDB4-4E56-BFD2-988E55BF5C04}" srcOrd="0" destOrd="0" parTransId="{7C125901-AC2E-4BD0-A6A5-445956F3AF04}" sibTransId="{AAFD95B4-ACCA-4C9E-BC28-1F41E4A07765}"/>
    <dgm:cxn modelId="{DEA41975-2DA8-4094-8113-9588267481CF}" srcId="{947C9B15-19CE-4181-B788-E00FC083F88C}" destId="{0D544A83-823F-4979-9D11-B8A7A935435F}" srcOrd="1" destOrd="0" parTransId="{41D70423-28A4-491F-B971-A758A97EB8F9}" sibTransId="{B66461D7-A612-43F7-B52F-B26DE6B85485}"/>
    <dgm:cxn modelId="{4518DA7D-EECA-4D8C-89B3-7077025C4B35}" type="presOf" srcId="{0D544A83-823F-4979-9D11-B8A7A935435F}" destId="{D703BC44-CA8D-4090-A52A-66FB8278E8B0}" srcOrd="0" destOrd="1" presId="urn:microsoft.com/office/officeart/2005/8/layout/list1"/>
    <dgm:cxn modelId="{E8D9CAC1-7951-4162-A214-E02B1151BA31}" type="presOf" srcId="{947C9B15-19CE-4181-B788-E00FC083F88C}" destId="{6B61BDD0-664A-4143-BA05-8D9E89F4BAE9}" srcOrd="1" destOrd="0" presId="urn:microsoft.com/office/officeart/2005/8/layout/list1"/>
    <dgm:cxn modelId="{FA06F3C2-34BE-4D21-ADC5-8C3F082DB20A}" type="presOf" srcId="{B1E04057-DAB4-4644-A599-C943D8E847D7}" destId="{1E936049-2D7D-4E7F-A1BB-47D1625AF009}" srcOrd="0" destOrd="0" presId="urn:microsoft.com/office/officeart/2005/8/layout/list1"/>
    <dgm:cxn modelId="{E9CACED8-1537-4609-AB93-7A4010A4C8DE}" type="presOf" srcId="{EA4B9B05-CDB4-4E56-BFD2-988E55BF5C04}" destId="{D703BC44-CA8D-4090-A52A-66FB8278E8B0}" srcOrd="0" destOrd="0" presId="urn:microsoft.com/office/officeart/2005/8/layout/list1"/>
    <dgm:cxn modelId="{EA7921E1-0B5C-42BF-AAE7-16D38B790115}" type="presOf" srcId="{947C9B15-19CE-4181-B788-E00FC083F88C}" destId="{7D4568EF-D00B-40AD-9832-0D9DA506E57B}" srcOrd="0" destOrd="0" presId="urn:microsoft.com/office/officeart/2005/8/layout/list1"/>
    <dgm:cxn modelId="{F68BCC77-4A63-4F99-919C-1AA4BD420C1B}" type="presParOf" srcId="{1E936049-2D7D-4E7F-A1BB-47D1625AF009}" destId="{3ADEAA3B-0C1A-43A0-B09B-AE9C65FDFC86}" srcOrd="0" destOrd="0" presId="urn:microsoft.com/office/officeart/2005/8/layout/list1"/>
    <dgm:cxn modelId="{4182859E-1368-41E8-B8B0-8937040DCA2B}" type="presParOf" srcId="{3ADEAA3B-0C1A-43A0-B09B-AE9C65FDFC86}" destId="{7D4568EF-D00B-40AD-9832-0D9DA506E57B}" srcOrd="0" destOrd="0" presId="urn:microsoft.com/office/officeart/2005/8/layout/list1"/>
    <dgm:cxn modelId="{C6190D9C-4843-4171-BFC6-C235A03A9DF7}" type="presParOf" srcId="{3ADEAA3B-0C1A-43A0-B09B-AE9C65FDFC86}" destId="{6B61BDD0-664A-4143-BA05-8D9E89F4BAE9}" srcOrd="1" destOrd="0" presId="urn:microsoft.com/office/officeart/2005/8/layout/list1"/>
    <dgm:cxn modelId="{C7CB1CE3-8688-466B-9B8F-69C7BB2CDB0C}" type="presParOf" srcId="{1E936049-2D7D-4E7F-A1BB-47D1625AF009}" destId="{92A9D55D-7865-45A9-906A-E33455924929}" srcOrd="1" destOrd="0" presId="urn:microsoft.com/office/officeart/2005/8/layout/list1"/>
    <dgm:cxn modelId="{B3205B5F-6486-4731-949C-AA407429D2EA}" type="presParOf" srcId="{1E936049-2D7D-4E7F-A1BB-47D1625AF009}" destId="{D703BC44-CA8D-4090-A52A-66FB8278E8B0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420868-B6AD-45DA-AB52-34DA8FE151A0}">
      <dsp:nvSpPr>
        <dsp:cNvPr id="0" name=""/>
        <dsp:cNvSpPr/>
      </dsp:nvSpPr>
      <dsp:spPr>
        <a:xfrm>
          <a:off x="0" y="607471"/>
          <a:ext cx="4841131" cy="18837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03203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75726" tIns="541528" rIns="375726" bIns="184912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 dirty="0" err="1">
              <a:solidFill>
                <a:srgbClr val="03203D"/>
              </a:solidFill>
            </a:rPr>
            <a:t>install.packages</a:t>
          </a:r>
          <a:r>
            <a:rPr lang="en-US" sz="2600" kern="1200" dirty="0">
              <a:solidFill>
                <a:srgbClr val="03203D"/>
              </a:solidFill>
            </a:rPr>
            <a:t>("</a:t>
          </a:r>
          <a:r>
            <a:rPr lang="en-US" sz="2600" kern="1200" dirty="0" err="1">
              <a:solidFill>
                <a:srgbClr val="03203D"/>
              </a:solidFill>
            </a:rPr>
            <a:t>installr</a:t>
          </a:r>
          <a:r>
            <a:rPr lang="en-US" sz="2600" kern="1200" dirty="0">
              <a:solidFill>
                <a:srgbClr val="03203D"/>
              </a:solidFill>
            </a:rPr>
            <a:t>")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 dirty="0">
              <a:solidFill>
                <a:srgbClr val="03203D"/>
              </a:solidFill>
            </a:rPr>
            <a:t>library("</a:t>
          </a:r>
          <a:r>
            <a:rPr lang="en-US" sz="2600" kern="1200" dirty="0" err="1">
              <a:solidFill>
                <a:srgbClr val="03203D"/>
              </a:solidFill>
            </a:rPr>
            <a:t>installr</a:t>
          </a:r>
          <a:r>
            <a:rPr lang="en-US" sz="2600" kern="1200" dirty="0">
              <a:solidFill>
                <a:srgbClr val="03203D"/>
              </a:solidFill>
            </a:rPr>
            <a:t>")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 dirty="0" err="1">
              <a:solidFill>
                <a:srgbClr val="03203D"/>
              </a:solidFill>
            </a:rPr>
            <a:t>updateR</a:t>
          </a:r>
          <a:r>
            <a:rPr lang="en-US" sz="2600" kern="1200" dirty="0">
              <a:solidFill>
                <a:srgbClr val="03203D"/>
              </a:solidFill>
            </a:rPr>
            <a:t>()</a:t>
          </a:r>
        </a:p>
      </dsp:txBody>
      <dsp:txXfrm>
        <a:off x="0" y="607471"/>
        <a:ext cx="4841131" cy="1883700"/>
      </dsp:txXfrm>
    </dsp:sp>
    <dsp:sp modelId="{87ED8F6A-CD73-4D8F-8B2C-6E7968A8433F}">
      <dsp:nvSpPr>
        <dsp:cNvPr id="0" name=""/>
        <dsp:cNvSpPr/>
      </dsp:nvSpPr>
      <dsp:spPr>
        <a:xfrm>
          <a:off x="242056" y="223711"/>
          <a:ext cx="3388791" cy="767520"/>
        </a:xfrm>
        <a:prstGeom prst="roundRect">
          <a:avLst/>
        </a:prstGeom>
        <a:solidFill>
          <a:srgbClr val="03203D"/>
        </a:solidFill>
        <a:ln w="25400" cap="flat" cmpd="sng" algn="ctr">
          <a:solidFill>
            <a:srgbClr val="03203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88" tIns="0" rIns="128088" bIns="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600" kern="1200"/>
            <a:t>Atualizando o R</a:t>
          </a:r>
          <a:endParaRPr lang="en-US" sz="2600" kern="1200"/>
        </a:p>
      </dsp:txBody>
      <dsp:txXfrm>
        <a:off x="279523" y="261178"/>
        <a:ext cx="3313857" cy="692586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03BC44-CA8D-4090-A52A-66FB8278E8B0}">
      <dsp:nvSpPr>
        <dsp:cNvPr id="0" name=""/>
        <dsp:cNvSpPr/>
      </dsp:nvSpPr>
      <dsp:spPr>
        <a:xfrm>
          <a:off x="0" y="726923"/>
          <a:ext cx="7924800" cy="3081068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15053" tIns="1124712" rIns="615053" bIns="384048" numCol="1" spcCol="1270" anchor="t" anchorCtr="0">
          <a:noAutofit/>
        </a:bodyPr>
        <a:lstStyle/>
        <a:p>
          <a:pPr marL="285750" lvl="1" indent="-285750" algn="l" defTabSz="24003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pt-BR" sz="5400" kern="1200" dirty="0" err="1"/>
            <a:t>select</a:t>
          </a:r>
          <a:r>
            <a:rPr lang="pt-BR" sz="5400" kern="1200" dirty="0"/>
            <a:t>()</a:t>
          </a:r>
          <a:endParaRPr lang="en-US" sz="5400" kern="1200" dirty="0"/>
        </a:p>
        <a:p>
          <a:pPr marL="285750" lvl="1" indent="-285750" algn="l" defTabSz="24003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pt-BR" sz="5400" kern="1200" dirty="0" err="1"/>
            <a:t>select</a:t>
          </a:r>
          <a:r>
            <a:rPr lang="pt-BR" sz="5400" kern="1200" dirty="0"/>
            <a:t>_*()</a:t>
          </a:r>
          <a:endParaRPr lang="en-US" sz="5400" kern="1200" dirty="0"/>
        </a:p>
      </dsp:txBody>
      <dsp:txXfrm>
        <a:off x="0" y="726923"/>
        <a:ext cx="7924800" cy="3081068"/>
      </dsp:txXfrm>
    </dsp:sp>
    <dsp:sp modelId="{6B61BDD0-664A-4143-BA05-8D9E89F4BAE9}">
      <dsp:nvSpPr>
        <dsp:cNvPr id="0" name=""/>
        <dsp:cNvSpPr/>
      </dsp:nvSpPr>
      <dsp:spPr>
        <a:xfrm>
          <a:off x="396240" y="126869"/>
          <a:ext cx="5547360" cy="1544694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677" tIns="0" rIns="209677" bIns="0" numCol="1" spcCol="1270" anchor="ctr" anchorCtr="0">
          <a:noAutofit/>
        </a:bodyPr>
        <a:lstStyle/>
        <a:p>
          <a:pPr marL="0" lvl="0" indent="0" algn="l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5400" kern="1200" dirty="0"/>
            <a:t>Verbos:</a:t>
          </a:r>
          <a:endParaRPr lang="en-US" sz="5400" kern="1200" dirty="0"/>
        </a:p>
      </dsp:txBody>
      <dsp:txXfrm>
        <a:off x="471646" y="202275"/>
        <a:ext cx="5396548" cy="1393882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03BC44-CA8D-4090-A52A-66FB8278E8B0}">
      <dsp:nvSpPr>
        <dsp:cNvPr id="0" name=""/>
        <dsp:cNvSpPr/>
      </dsp:nvSpPr>
      <dsp:spPr>
        <a:xfrm>
          <a:off x="0" y="726923"/>
          <a:ext cx="7924800" cy="3081068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15053" tIns="1124712" rIns="615053" bIns="384048" numCol="1" spcCol="1270" anchor="t" anchorCtr="0">
          <a:noAutofit/>
        </a:bodyPr>
        <a:lstStyle/>
        <a:p>
          <a:pPr marL="285750" lvl="1" indent="-285750" algn="l" defTabSz="24003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pt-BR" sz="5400" kern="1200" dirty="0" err="1"/>
            <a:t>rename</a:t>
          </a:r>
          <a:r>
            <a:rPr lang="pt-BR" sz="5400" kern="1200" dirty="0"/>
            <a:t>()</a:t>
          </a:r>
          <a:endParaRPr lang="en-US" sz="5400" kern="1200" dirty="0"/>
        </a:p>
        <a:p>
          <a:pPr marL="285750" lvl="1" indent="-285750" algn="l" defTabSz="24003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pt-BR" sz="5400" kern="1200" dirty="0" err="1"/>
            <a:t>rename</a:t>
          </a:r>
          <a:r>
            <a:rPr lang="pt-BR" sz="5400" kern="1200" dirty="0"/>
            <a:t>_*()</a:t>
          </a:r>
          <a:endParaRPr lang="en-US" sz="5400" kern="1200" dirty="0"/>
        </a:p>
      </dsp:txBody>
      <dsp:txXfrm>
        <a:off x="0" y="726923"/>
        <a:ext cx="7924800" cy="3081068"/>
      </dsp:txXfrm>
    </dsp:sp>
    <dsp:sp modelId="{6B61BDD0-664A-4143-BA05-8D9E89F4BAE9}">
      <dsp:nvSpPr>
        <dsp:cNvPr id="0" name=""/>
        <dsp:cNvSpPr/>
      </dsp:nvSpPr>
      <dsp:spPr>
        <a:xfrm>
          <a:off x="396240" y="126869"/>
          <a:ext cx="5547360" cy="1544694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677" tIns="0" rIns="209677" bIns="0" numCol="1" spcCol="1270" anchor="ctr" anchorCtr="0">
          <a:noAutofit/>
        </a:bodyPr>
        <a:lstStyle/>
        <a:p>
          <a:pPr marL="0" lvl="0" indent="0" algn="l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5400" kern="1200" dirty="0"/>
            <a:t>Verbos:</a:t>
          </a:r>
          <a:endParaRPr lang="en-US" sz="5400" kern="1200" dirty="0"/>
        </a:p>
      </dsp:txBody>
      <dsp:txXfrm>
        <a:off x="471646" y="202275"/>
        <a:ext cx="5396548" cy="1393882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03BC44-CA8D-4090-A52A-66FB8278E8B0}">
      <dsp:nvSpPr>
        <dsp:cNvPr id="0" name=""/>
        <dsp:cNvSpPr/>
      </dsp:nvSpPr>
      <dsp:spPr>
        <a:xfrm>
          <a:off x="0" y="1133453"/>
          <a:ext cx="7924800" cy="2268009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15053" tIns="1145540" rIns="615053" bIns="391160" numCol="1" spcCol="1270" anchor="t" anchorCtr="0">
          <a:noAutofit/>
        </a:bodyPr>
        <a:lstStyle/>
        <a:p>
          <a:pPr marL="285750" lvl="1" indent="-285750" algn="l" defTabSz="24447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5500" kern="1200" dirty="0"/>
            <a:t>relocate</a:t>
          </a:r>
          <a:r>
            <a:rPr lang="pt-BR" sz="5500" kern="1200" dirty="0"/>
            <a:t>()</a:t>
          </a:r>
          <a:endParaRPr lang="en-US" sz="5500" kern="1200" dirty="0"/>
        </a:p>
      </dsp:txBody>
      <dsp:txXfrm>
        <a:off x="0" y="1133453"/>
        <a:ext cx="7924800" cy="2268009"/>
      </dsp:txXfrm>
    </dsp:sp>
    <dsp:sp modelId="{6B61BDD0-664A-4143-BA05-8D9E89F4BAE9}">
      <dsp:nvSpPr>
        <dsp:cNvPr id="0" name=""/>
        <dsp:cNvSpPr/>
      </dsp:nvSpPr>
      <dsp:spPr>
        <a:xfrm>
          <a:off x="396240" y="533399"/>
          <a:ext cx="5547360" cy="1544694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677" tIns="0" rIns="209677" bIns="0" numCol="1" spcCol="1270" anchor="ctr" anchorCtr="0">
          <a:noAutofit/>
        </a:bodyPr>
        <a:lstStyle/>
        <a:p>
          <a:pPr marL="0" lvl="0" indent="0" algn="l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5500" kern="1200" dirty="0"/>
            <a:t>Verbo:</a:t>
          </a:r>
          <a:endParaRPr lang="en-US" sz="5500" kern="1200" dirty="0"/>
        </a:p>
      </dsp:txBody>
      <dsp:txXfrm>
        <a:off x="471646" y="608805"/>
        <a:ext cx="5396548" cy="1393882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03BC44-CA8D-4090-A52A-66FB8278E8B0}">
      <dsp:nvSpPr>
        <dsp:cNvPr id="0" name=""/>
        <dsp:cNvSpPr/>
      </dsp:nvSpPr>
      <dsp:spPr>
        <a:xfrm>
          <a:off x="0" y="1133453"/>
          <a:ext cx="7924800" cy="2268009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15053" tIns="1145540" rIns="615053" bIns="391160" numCol="1" spcCol="1270" anchor="t" anchorCtr="0">
          <a:noAutofit/>
        </a:bodyPr>
        <a:lstStyle/>
        <a:p>
          <a:pPr marL="285750" lvl="1" indent="-285750" algn="l" defTabSz="24447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5500" kern="1200" dirty="0" err="1"/>
            <a:t>group_by</a:t>
          </a:r>
          <a:r>
            <a:rPr lang="pt-BR" sz="5500" kern="1200" dirty="0"/>
            <a:t>()</a:t>
          </a:r>
          <a:endParaRPr lang="en-US" sz="5500" kern="1200" dirty="0"/>
        </a:p>
      </dsp:txBody>
      <dsp:txXfrm>
        <a:off x="0" y="1133453"/>
        <a:ext cx="7924800" cy="2268009"/>
      </dsp:txXfrm>
    </dsp:sp>
    <dsp:sp modelId="{6B61BDD0-664A-4143-BA05-8D9E89F4BAE9}">
      <dsp:nvSpPr>
        <dsp:cNvPr id="0" name=""/>
        <dsp:cNvSpPr/>
      </dsp:nvSpPr>
      <dsp:spPr>
        <a:xfrm>
          <a:off x="396240" y="533399"/>
          <a:ext cx="5547360" cy="1544694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677" tIns="0" rIns="209677" bIns="0" numCol="1" spcCol="1270" anchor="ctr" anchorCtr="0">
          <a:noAutofit/>
        </a:bodyPr>
        <a:lstStyle/>
        <a:p>
          <a:pPr marL="0" lvl="0" indent="0" algn="l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5500" kern="1200" dirty="0"/>
            <a:t>Verbo:</a:t>
          </a:r>
          <a:endParaRPr lang="en-US" sz="5500" kern="1200" dirty="0"/>
        </a:p>
      </dsp:txBody>
      <dsp:txXfrm>
        <a:off x="471646" y="608805"/>
        <a:ext cx="5396548" cy="1393882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03BC44-CA8D-4090-A52A-66FB8278E8B0}">
      <dsp:nvSpPr>
        <dsp:cNvPr id="0" name=""/>
        <dsp:cNvSpPr/>
      </dsp:nvSpPr>
      <dsp:spPr>
        <a:xfrm>
          <a:off x="0" y="726923"/>
          <a:ext cx="7924800" cy="3081068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15053" tIns="1124712" rIns="615053" bIns="384048" numCol="1" spcCol="1270" anchor="t" anchorCtr="0">
          <a:noAutofit/>
        </a:bodyPr>
        <a:lstStyle/>
        <a:p>
          <a:pPr marL="285750" lvl="1" indent="-285750" algn="l" defTabSz="24003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5400" kern="1200" dirty="0" err="1"/>
            <a:t>summarise</a:t>
          </a:r>
          <a:r>
            <a:rPr lang="pt-BR" sz="5400" kern="1200" dirty="0"/>
            <a:t>()</a:t>
          </a:r>
          <a:endParaRPr lang="en-US" sz="5400" kern="1200" dirty="0"/>
        </a:p>
        <a:p>
          <a:pPr marL="285750" lvl="1" indent="-285750" algn="l" defTabSz="24003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pt-BR" sz="5400" kern="1200" dirty="0" err="1"/>
            <a:t>summarise</a:t>
          </a:r>
          <a:r>
            <a:rPr lang="pt-BR" sz="5400" kern="1200" dirty="0"/>
            <a:t>_*()</a:t>
          </a:r>
          <a:endParaRPr lang="en-US" sz="5400" kern="1200" dirty="0"/>
        </a:p>
      </dsp:txBody>
      <dsp:txXfrm>
        <a:off x="0" y="726923"/>
        <a:ext cx="7924800" cy="3081068"/>
      </dsp:txXfrm>
    </dsp:sp>
    <dsp:sp modelId="{6B61BDD0-664A-4143-BA05-8D9E89F4BAE9}">
      <dsp:nvSpPr>
        <dsp:cNvPr id="0" name=""/>
        <dsp:cNvSpPr/>
      </dsp:nvSpPr>
      <dsp:spPr>
        <a:xfrm>
          <a:off x="396240" y="126869"/>
          <a:ext cx="5547360" cy="1544694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677" tIns="0" rIns="209677" bIns="0" numCol="1" spcCol="1270" anchor="ctr" anchorCtr="0">
          <a:noAutofit/>
        </a:bodyPr>
        <a:lstStyle/>
        <a:p>
          <a:pPr marL="0" lvl="0" indent="0" algn="l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5400" kern="1200" dirty="0"/>
            <a:t>Verbos:</a:t>
          </a:r>
          <a:endParaRPr lang="en-US" sz="5400" kern="1200" dirty="0"/>
        </a:p>
      </dsp:txBody>
      <dsp:txXfrm>
        <a:off x="471646" y="202275"/>
        <a:ext cx="5396548" cy="1393882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C4AA04-1106-4CC7-9094-D8489C0D7B39}">
      <dsp:nvSpPr>
        <dsp:cNvPr id="0" name=""/>
        <dsp:cNvSpPr/>
      </dsp:nvSpPr>
      <dsp:spPr>
        <a:xfrm>
          <a:off x="0" y="1398947"/>
          <a:ext cx="13868400" cy="179144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03203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6342" tIns="624840" rIns="1076342" bIns="213360" numCol="1" spcCol="1270" anchor="t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endParaRPr lang="en-US" sz="3000" kern="1200" dirty="0"/>
        </a:p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pt-BR" sz="3600" kern="1200" dirty="0" err="1">
              <a:solidFill>
                <a:srgbClr val="03203D"/>
              </a:solidFill>
            </a:rPr>
            <a:t>geom_point</a:t>
          </a:r>
          <a:r>
            <a:rPr lang="pt-BR" sz="3600" kern="1200" dirty="0">
              <a:solidFill>
                <a:srgbClr val="03203D"/>
              </a:solidFill>
            </a:rPr>
            <a:t>()</a:t>
          </a:r>
          <a:endParaRPr lang="en-US" sz="3600" kern="1200" dirty="0">
            <a:solidFill>
              <a:srgbClr val="03203D"/>
            </a:solidFill>
          </a:endParaRPr>
        </a:p>
      </dsp:txBody>
      <dsp:txXfrm>
        <a:off x="0" y="1398947"/>
        <a:ext cx="13868400" cy="1791442"/>
      </dsp:txXfrm>
    </dsp:sp>
    <dsp:sp modelId="{5CFB5A76-E252-4E47-A50D-C1264923A85A}">
      <dsp:nvSpPr>
        <dsp:cNvPr id="0" name=""/>
        <dsp:cNvSpPr/>
      </dsp:nvSpPr>
      <dsp:spPr>
        <a:xfrm>
          <a:off x="693420" y="939738"/>
          <a:ext cx="7396433" cy="1141748"/>
        </a:xfrm>
        <a:prstGeom prst="roundRect">
          <a:avLst/>
        </a:prstGeom>
        <a:solidFill>
          <a:srgbClr val="03203D"/>
        </a:solidFill>
        <a:ln w="25400" cap="flat" cmpd="sng" algn="ctr">
          <a:solidFill>
            <a:srgbClr val="03203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6935" tIns="0" rIns="366935" bIns="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000" kern="1200" dirty="0"/>
            <a:t>Função:</a:t>
          </a:r>
          <a:endParaRPr lang="en-US" sz="3000" kern="1200" dirty="0"/>
        </a:p>
      </dsp:txBody>
      <dsp:txXfrm>
        <a:off x="749156" y="995474"/>
        <a:ext cx="7284961" cy="1030276"/>
      </dsp:txXfrm>
    </dsp:sp>
    <dsp:sp modelId="{14A26FB1-8317-4336-84C6-3FABCC05F3A5}">
      <dsp:nvSpPr>
        <dsp:cNvPr id="0" name=""/>
        <dsp:cNvSpPr/>
      </dsp:nvSpPr>
      <dsp:spPr>
        <a:xfrm>
          <a:off x="0" y="4467659"/>
          <a:ext cx="13868400" cy="179144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03203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6342" tIns="624840" rIns="1076342" bIns="213360" numCol="1" spcCol="1270" anchor="t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endParaRPr lang="en-US" sz="3000" kern="1200" dirty="0"/>
        </a:p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3600" b="1" kern="1200" dirty="0">
              <a:solidFill>
                <a:srgbClr val="03203D"/>
              </a:solidFill>
            </a:rPr>
            <a:t>x</a:t>
          </a:r>
          <a:r>
            <a:rPr lang="en-US" sz="3600" kern="1200" dirty="0">
              <a:solidFill>
                <a:srgbClr val="03203D"/>
              </a:solidFill>
            </a:rPr>
            <a:t>,</a:t>
          </a:r>
          <a:r>
            <a:rPr lang="en-US" sz="3600" b="1" kern="1200" dirty="0">
              <a:solidFill>
                <a:srgbClr val="03203D"/>
              </a:solidFill>
            </a:rPr>
            <a:t> y</a:t>
          </a:r>
          <a:r>
            <a:rPr lang="en-US" sz="3600" kern="1200" dirty="0">
              <a:solidFill>
                <a:srgbClr val="03203D"/>
              </a:solidFill>
            </a:rPr>
            <a:t>, alpha, </a:t>
          </a:r>
          <a:r>
            <a:rPr lang="en-US" sz="3600" kern="1200" dirty="0" err="1">
              <a:solidFill>
                <a:srgbClr val="03203D"/>
              </a:solidFill>
            </a:rPr>
            <a:t>colour</a:t>
          </a:r>
          <a:r>
            <a:rPr lang="en-US" sz="3600" kern="1200" dirty="0">
              <a:solidFill>
                <a:srgbClr val="03203D"/>
              </a:solidFill>
            </a:rPr>
            <a:t>, fill, group, shape, size, stroke</a:t>
          </a:r>
        </a:p>
      </dsp:txBody>
      <dsp:txXfrm>
        <a:off x="0" y="4467659"/>
        <a:ext cx="13868400" cy="1791442"/>
      </dsp:txXfrm>
    </dsp:sp>
    <dsp:sp modelId="{6296429B-356E-4D4B-9812-79622CF47EF0}">
      <dsp:nvSpPr>
        <dsp:cNvPr id="0" name=""/>
        <dsp:cNvSpPr/>
      </dsp:nvSpPr>
      <dsp:spPr>
        <a:xfrm>
          <a:off x="693420" y="4001754"/>
          <a:ext cx="7396433" cy="1141748"/>
        </a:xfrm>
        <a:prstGeom prst="roundRect">
          <a:avLst/>
        </a:prstGeom>
        <a:solidFill>
          <a:srgbClr val="03203D"/>
        </a:solidFill>
        <a:ln w="25400" cap="flat" cmpd="sng" algn="ctr">
          <a:solidFill>
            <a:srgbClr val="03203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6935" tIns="0" rIns="366935" bIns="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000" kern="1200" dirty="0"/>
            <a:t>Argumentos estéticos:</a:t>
          </a:r>
          <a:endParaRPr lang="en-US" sz="3000" kern="1200" dirty="0"/>
        </a:p>
      </dsp:txBody>
      <dsp:txXfrm>
        <a:off x="749156" y="4057490"/>
        <a:ext cx="7284961" cy="1030276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C4AA04-1106-4CC7-9094-D8489C0D7B39}">
      <dsp:nvSpPr>
        <dsp:cNvPr id="0" name=""/>
        <dsp:cNvSpPr/>
      </dsp:nvSpPr>
      <dsp:spPr>
        <a:xfrm>
          <a:off x="0" y="1966983"/>
          <a:ext cx="13868400" cy="179144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03203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6342" tIns="624840" rIns="1076342" bIns="213360" numCol="1" spcCol="1270" anchor="t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endParaRPr lang="en-US" sz="3000" kern="1200" dirty="0"/>
        </a:p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pt-BR" sz="3600" kern="1200" dirty="0" err="1">
              <a:solidFill>
                <a:srgbClr val="03203D"/>
              </a:solidFill>
            </a:rPr>
            <a:t>geom_histogram</a:t>
          </a:r>
          <a:r>
            <a:rPr lang="pt-BR" sz="3600" kern="1200" dirty="0">
              <a:solidFill>
                <a:srgbClr val="03203D"/>
              </a:solidFill>
            </a:rPr>
            <a:t>()</a:t>
          </a:r>
          <a:endParaRPr lang="en-US" sz="3600" kern="1200" dirty="0">
            <a:solidFill>
              <a:srgbClr val="03203D"/>
            </a:solidFill>
          </a:endParaRPr>
        </a:p>
      </dsp:txBody>
      <dsp:txXfrm>
        <a:off x="0" y="1966983"/>
        <a:ext cx="13868400" cy="1791442"/>
      </dsp:txXfrm>
    </dsp:sp>
    <dsp:sp modelId="{5CFB5A76-E252-4E47-A50D-C1264923A85A}">
      <dsp:nvSpPr>
        <dsp:cNvPr id="0" name=""/>
        <dsp:cNvSpPr/>
      </dsp:nvSpPr>
      <dsp:spPr>
        <a:xfrm>
          <a:off x="693420" y="1410954"/>
          <a:ext cx="7396433" cy="1141748"/>
        </a:xfrm>
        <a:prstGeom prst="roundRect">
          <a:avLst/>
        </a:prstGeom>
        <a:solidFill>
          <a:srgbClr val="03203D"/>
        </a:solidFill>
        <a:ln w="25400" cap="flat" cmpd="sng" algn="ctr">
          <a:solidFill>
            <a:srgbClr val="03203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6935" tIns="0" rIns="366935" bIns="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000" kern="1200" dirty="0"/>
            <a:t>Função:</a:t>
          </a:r>
          <a:endParaRPr lang="en-US" sz="3000" kern="1200" dirty="0"/>
        </a:p>
      </dsp:txBody>
      <dsp:txXfrm>
        <a:off x="749156" y="1466690"/>
        <a:ext cx="7284961" cy="1030276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C4AA04-1106-4CC7-9094-D8489C0D7B39}">
      <dsp:nvSpPr>
        <dsp:cNvPr id="0" name=""/>
        <dsp:cNvSpPr/>
      </dsp:nvSpPr>
      <dsp:spPr>
        <a:xfrm>
          <a:off x="0" y="1398947"/>
          <a:ext cx="13868400" cy="179144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03203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6342" tIns="624840" rIns="1076342" bIns="213360" numCol="1" spcCol="1270" anchor="t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endParaRPr lang="en-US" sz="3000" kern="1200" dirty="0"/>
        </a:p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pt-BR" sz="3600" kern="1200" dirty="0" err="1">
              <a:solidFill>
                <a:srgbClr val="03203D"/>
              </a:solidFill>
            </a:rPr>
            <a:t>geom_density</a:t>
          </a:r>
          <a:r>
            <a:rPr lang="pt-BR" sz="3600" kern="1200" dirty="0">
              <a:solidFill>
                <a:srgbClr val="03203D"/>
              </a:solidFill>
            </a:rPr>
            <a:t>()</a:t>
          </a:r>
          <a:endParaRPr lang="en-US" sz="3600" kern="1200" dirty="0">
            <a:solidFill>
              <a:srgbClr val="03203D"/>
            </a:solidFill>
          </a:endParaRPr>
        </a:p>
      </dsp:txBody>
      <dsp:txXfrm>
        <a:off x="0" y="1398947"/>
        <a:ext cx="13868400" cy="1791442"/>
      </dsp:txXfrm>
    </dsp:sp>
    <dsp:sp modelId="{5CFB5A76-E252-4E47-A50D-C1264923A85A}">
      <dsp:nvSpPr>
        <dsp:cNvPr id="0" name=""/>
        <dsp:cNvSpPr/>
      </dsp:nvSpPr>
      <dsp:spPr>
        <a:xfrm>
          <a:off x="693420" y="939738"/>
          <a:ext cx="7396433" cy="1141748"/>
        </a:xfrm>
        <a:prstGeom prst="roundRect">
          <a:avLst/>
        </a:prstGeom>
        <a:solidFill>
          <a:srgbClr val="03203D"/>
        </a:solidFill>
        <a:ln w="25400" cap="flat" cmpd="sng" algn="ctr">
          <a:solidFill>
            <a:srgbClr val="03203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6935" tIns="0" rIns="366935" bIns="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000" kern="1200" dirty="0"/>
            <a:t>Função:</a:t>
          </a:r>
          <a:endParaRPr lang="en-US" sz="3000" kern="1200" dirty="0"/>
        </a:p>
      </dsp:txBody>
      <dsp:txXfrm>
        <a:off x="749156" y="995474"/>
        <a:ext cx="7284961" cy="1030276"/>
      </dsp:txXfrm>
    </dsp:sp>
    <dsp:sp modelId="{14A26FB1-8317-4336-84C6-3FABCC05F3A5}">
      <dsp:nvSpPr>
        <dsp:cNvPr id="0" name=""/>
        <dsp:cNvSpPr/>
      </dsp:nvSpPr>
      <dsp:spPr>
        <a:xfrm>
          <a:off x="0" y="4467659"/>
          <a:ext cx="13868400" cy="179144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03203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6342" tIns="624840" rIns="1076342" bIns="213360" numCol="1" spcCol="1270" anchor="t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endParaRPr lang="en-US" sz="3000" kern="1200" dirty="0"/>
        </a:p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3600" b="1" kern="1200" dirty="0">
              <a:solidFill>
                <a:srgbClr val="03203D"/>
              </a:solidFill>
            </a:rPr>
            <a:t>x</a:t>
          </a:r>
          <a:r>
            <a:rPr lang="en-US" sz="3600" kern="1200" dirty="0">
              <a:solidFill>
                <a:srgbClr val="03203D"/>
              </a:solidFill>
            </a:rPr>
            <a:t>,</a:t>
          </a:r>
          <a:r>
            <a:rPr lang="en-US" sz="3600" b="1" kern="1200" dirty="0">
              <a:solidFill>
                <a:srgbClr val="03203D"/>
              </a:solidFill>
            </a:rPr>
            <a:t> y</a:t>
          </a:r>
          <a:r>
            <a:rPr lang="en-US" sz="3600" kern="1200" dirty="0">
              <a:solidFill>
                <a:srgbClr val="03203D"/>
              </a:solidFill>
            </a:rPr>
            <a:t>, alpha, </a:t>
          </a:r>
          <a:r>
            <a:rPr lang="en-US" sz="3600" kern="1200" dirty="0" err="1">
              <a:solidFill>
                <a:srgbClr val="03203D"/>
              </a:solidFill>
            </a:rPr>
            <a:t>colour</a:t>
          </a:r>
          <a:r>
            <a:rPr lang="en-US" sz="3600" kern="1200" dirty="0">
              <a:solidFill>
                <a:srgbClr val="03203D"/>
              </a:solidFill>
            </a:rPr>
            <a:t>, fill, group, </a:t>
          </a:r>
          <a:r>
            <a:rPr lang="en-US" sz="3600" kern="1200" dirty="0" err="1">
              <a:solidFill>
                <a:srgbClr val="03203D"/>
              </a:solidFill>
            </a:rPr>
            <a:t>linetype</a:t>
          </a:r>
          <a:r>
            <a:rPr lang="en-US" sz="3600" kern="1200" dirty="0">
              <a:solidFill>
                <a:srgbClr val="03203D"/>
              </a:solidFill>
            </a:rPr>
            <a:t>, size, weight</a:t>
          </a:r>
        </a:p>
      </dsp:txBody>
      <dsp:txXfrm>
        <a:off x="0" y="4467659"/>
        <a:ext cx="13868400" cy="1791442"/>
      </dsp:txXfrm>
    </dsp:sp>
    <dsp:sp modelId="{6296429B-356E-4D4B-9812-79622CF47EF0}">
      <dsp:nvSpPr>
        <dsp:cNvPr id="0" name=""/>
        <dsp:cNvSpPr/>
      </dsp:nvSpPr>
      <dsp:spPr>
        <a:xfrm>
          <a:off x="693420" y="4001754"/>
          <a:ext cx="7396433" cy="1141748"/>
        </a:xfrm>
        <a:prstGeom prst="roundRect">
          <a:avLst/>
        </a:prstGeom>
        <a:solidFill>
          <a:srgbClr val="03203D"/>
        </a:solidFill>
        <a:ln w="25400" cap="flat" cmpd="sng" algn="ctr">
          <a:solidFill>
            <a:srgbClr val="03203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6935" tIns="0" rIns="366935" bIns="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000" kern="1200" dirty="0"/>
            <a:t>Argumentos estéticos:</a:t>
          </a:r>
          <a:endParaRPr lang="en-US" sz="3000" kern="1200" dirty="0"/>
        </a:p>
      </dsp:txBody>
      <dsp:txXfrm>
        <a:off x="749156" y="4057490"/>
        <a:ext cx="7284961" cy="1030276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C4AA04-1106-4CC7-9094-D8489C0D7B39}">
      <dsp:nvSpPr>
        <dsp:cNvPr id="0" name=""/>
        <dsp:cNvSpPr/>
      </dsp:nvSpPr>
      <dsp:spPr>
        <a:xfrm>
          <a:off x="0" y="722385"/>
          <a:ext cx="13868400" cy="202295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03203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6342" tIns="645668" rIns="1076342" bIns="213360" numCol="1" spcCol="1270" anchor="t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endParaRPr lang="en-US" sz="3000" kern="1200" dirty="0"/>
        </a:p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pt-BR" sz="3600" kern="1200" dirty="0" err="1">
              <a:solidFill>
                <a:srgbClr val="03203D"/>
              </a:solidFill>
            </a:rPr>
            <a:t>geom_density</a:t>
          </a:r>
          <a:r>
            <a:rPr lang="pt-BR" sz="3600" kern="1200" dirty="0">
              <a:solidFill>
                <a:srgbClr val="03203D"/>
              </a:solidFill>
            </a:rPr>
            <a:t>()</a:t>
          </a:r>
          <a:endParaRPr lang="en-US" sz="3600" kern="1200" dirty="0">
            <a:solidFill>
              <a:srgbClr val="03203D"/>
            </a:solidFill>
          </a:endParaRPr>
        </a:p>
      </dsp:txBody>
      <dsp:txXfrm>
        <a:off x="0" y="722385"/>
        <a:ext cx="13868400" cy="2022955"/>
      </dsp:txXfrm>
    </dsp:sp>
    <dsp:sp modelId="{5CFB5A76-E252-4E47-A50D-C1264923A85A}">
      <dsp:nvSpPr>
        <dsp:cNvPr id="0" name=""/>
        <dsp:cNvSpPr/>
      </dsp:nvSpPr>
      <dsp:spPr>
        <a:xfrm>
          <a:off x="693420" y="263176"/>
          <a:ext cx="7396433" cy="1141748"/>
        </a:xfrm>
        <a:prstGeom prst="roundRect">
          <a:avLst/>
        </a:prstGeom>
        <a:solidFill>
          <a:srgbClr val="03203D"/>
        </a:solidFill>
        <a:ln w="25400" cap="flat" cmpd="sng" algn="ctr">
          <a:solidFill>
            <a:srgbClr val="03203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6935" tIns="0" rIns="366935" bIns="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100" kern="1200" dirty="0"/>
            <a:t>Função:</a:t>
          </a:r>
          <a:endParaRPr lang="en-US" sz="3100" kern="1200" dirty="0"/>
        </a:p>
      </dsp:txBody>
      <dsp:txXfrm>
        <a:off x="749156" y="318912"/>
        <a:ext cx="7284961" cy="1030276"/>
      </dsp:txXfrm>
    </dsp:sp>
    <dsp:sp modelId="{14A26FB1-8317-4336-84C6-3FABCC05F3A5}">
      <dsp:nvSpPr>
        <dsp:cNvPr id="0" name=""/>
        <dsp:cNvSpPr/>
      </dsp:nvSpPr>
      <dsp:spPr>
        <a:xfrm>
          <a:off x="0" y="4022609"/>
          <a:ext cx="13868400" cy="291305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03203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6342" tIns="645668" rIns="1076342" bIns="213360" numCol="1" spcCol="1270" anchor="t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endParaRPr lang="en-US" sz="3000" kern="1200" dirty="0"/>
        </a:p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fr-FR" sz="3600" b="1" kern="1200" dirty="0">
              <a:solidFill>
                <a:srgbClr val="03203D"/>
              </a:solidFill>
            </a:rPr>
            <a:t>x ou y, lower ou xlower, upper ou xupper, </a:t>
          </a:r>
          <a:endParaRPr lang="en-US" sz="3600" kern="1200" dirty="0">
            <a:solidFill>
              <a:srgbClr val="03203D"/>
            </a:solidFill>
          </a:endParaRPr>
        </a:p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3600" b="1" kern="1200" dirty="0">
              <a:solidFill>
                <a:srgbClr val="03203D"/>
              </a:solidFill>
            </a:rPr>
            <a:t>middle ou xmiddle, ymin ou xmin, ymax ou xmax,</a:t>
          </a:r>
        </a:p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3600" b="0" kern="1200" dirty="0">
              <a:solidFill>
                <a:srgbClr val="03203D"/>
              </a:solidFill>
            </a:rPr>
            <a:t>alpha, colour, fill, group, linetype, shape, size, weight</a:t>
          </a:r>
        </a:p>
      </dsp:txBody>
      <dsp:txXfrm>
        <a:off x="0" y="4022609"/>
        <a:ext cx="13868400" cy="2913055"/>
      </dsp:txXfrm>
    </dsp:sp>
    <dsp:sp modelId="{6296429B-356E-4D4B-9812-79622CF47EF0}">
      <dsp:nvSpPr>
        <dsp:cNvPr id="0" name=""/>
        <dsp:cNvSpPr/>
      </dsp:nvSpPr>
      <dsp:spPr>
        <a:xfrm>
          <a:off x="693420" y="3556703"/>
          <a:ext cx="7396433" cy="1141748"/>
        </a:xfrm>
        <a:prstGeom prst="roundRect">
          <a:avLst/>
        </a:prstGeom>
        <a:solidFill>
          <a:srgbClr val="03203D"/>
        </a:solidFill>
        <a:ln w="25400" cap="flat" cmpd="sng" algn="ctr">
          <a:solidFill>
            <a:srgbClr val="03203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6935" tIns="0" rIns="366935" bIns="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100" kern="1200" dirty="0"/>
            <a:t>Argumentos estéticos:</a:t>
          </a:r>
          <a:endParaRPr lang="en-US" sz="3100" kern="1200" dirty="0"/>
        </a:p>
      </dsp:txBody>
      <dsp:txXfrm>
        <a:off x="749156" y="3612439"/>
        <a:ext cx="7284961" cy="1030276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C4AA04-1106-4CC7-9094-D8489C0D7B39}">
      <dsp:nvSpPr>
        <dsp:cNvPr id="0" name=""/>
        <dsp:cNvSpPr/>
      </dsp:nvSpPr>
      <dsp:spPr>
        <a:xfrm>
          <a:off x="0" y="1398947"/>
          <a:ext cx="13868400" cy="179144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03203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6342" tIns="624840" rIns="1076342" bIns="213360" numCol="1" spcCol="1270" anchor="t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endParaRPr lang="en-US" sz="3000" kern="1200" dirty="0"/>
        </a:p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pt-BR" sz="3600" kern="1200" dirty="0" err="1">
              <a:solidFill>
                <a:srgbClr val="03203D"/>
              </a:solidFill>
            </a:rPr>
            <a:t>geom_line</a:t>
          </a:r>
          <a:r>
            <a:rPr lang="pt-BR" sz="3600" kern="1200" dirty="0">
              <a:solidFill>
                <a:srgbClr val="03203D"/>
              </a:solidFill>
            </a:rPr>
            <a:t>()</a:t>
          </a:r>
          <a:endParaRPr lang="en-US" sz="3600" kern="1200" dirty="0">
            <a:solidFill>
              <a:srgbClr val="03203D"/>
            </a:solidFill>
          </a:endParaRPr>
        </a:p>
      </dsp:txBody>
      <dsp:txXfrm>
        <a:off x="0" y="1398947"/>
        <a:ext cx="13868400" cy="1791442"/>
      </dsp:txXfrm>
    </dsp:sp>
    <dsp:sp modelId="{5CFB5A76-E252-4E47-A50D-C1264923A85A}">
      <dsp:nvSpPr>
        <dsp:cNvPr id="0" name=""/>
        <dsp:cNvSpPr/>
      </dsp:nvSpPr>
      <dsp:spPr>
        <a:xfrm>
          <a:off x="693420" y="939738"/>
          <a:ext cx="7396433" cy="1141748"/>
        </a:xfrm>
        <a:prstGeom prst="roundRect">
          <a:avLst/>
        </a:prstGeom>
        <a:solidFill>
          <a:srgbClr val="03203D"/>
        </a:solidFill>
        <a:ln w="25400" cap="flat" cmpd="sng" algn="ctr">
          <a:solidFill>
            <a:srgbClr val="03203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6935" tIns="0" rIns="366935" bIns="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000" kern="1200" dirty="0"/>
            <a:t>Função:</a:t>
          </a:r>
          <a:endParaRPr lang="en-US" sz="3000" kern="1200" dirty="0"/>
        </a:p>
      </dsp:txBody>
      <dsp:txXfrm>
        <a:off x="749156" y="995474"/>
        <a:ext cx="7284961" cy="1030276"/>
      </dsp:txXfrm>
    </dsp:sp>
    <dsp:sp modelId="{14A26FB1-8317-4336-84C6-3FABCC05F3A5}">
      <dsp:nvSpPr>
        <dsp:cNvPr id="0" name=""/>
        <dsp:cNvSpPr/>
      </dsp:nvSpPr>
      <dsp:spPr>
        <a:xfrm>
          <a:off x="0" y="4467659"/>
          <a:ext cx="13868400" cy="179144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03203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6342" tIns="624840" rIns="1076342" bIns="213360" numCol="1" spcCol="1270" anchor="t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endParaRPr lang="en-US" sz="3000" kern="1200" dirty="0"/>
        </a:p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3600" b="1" kern="1200" dirty="0">
              <a:solidFill>
                <a:srgbClr val="03203D"/>
              </a:solidFill>
            </a:rPr>
            <a:t>x</a:t>
          </a:r>
          <a:r>
            <a:rPr lang="en-US" sz="3600" kern="1200" dirty="0">
              <a:solidFill>
                <a:srgbClr val="03203D"/>
              </a:solidFill>
            </a:rPr>
            <a:t>,</a:t>
          </a:r>
          <a:r>
            <a:rPr lang="en-US" sz="3600" b="1" kern="1200" dirty="0">
              <a:solidFill>
                <a:srgbClr val="03203D"/>
              </a:solidFill>
            </a:rPr>
            <a:t> y</a:t>
          </a:r>
          <a:r>
            <a:rPr lang="en-US" sz="3600" kern="1200" dirty="0">
              <a:solidFill>
                <a:srgbClr val="03203D"/>
              </a:solidFill>
            </a:rPr>
            <a:t>, alpha, </a:t>
          </a:r>
          <a:r>
            <a:rPr lang="en-US" sz="3600" kern="1200" dirty="0" err="1">
              <a:solidFill>
                <a:srgbClr val="03203D"/>
              </a:solidFill>
            </a:rPr>
            <a:t>colour</a:t>
          </a:r>
          <a:r>
            <a:rPr lang="en-US" sz="3600" kern="1200" dirty="0">
              <a:solidFill>
                <a:srgbClr val="03203D"/>
              </a:solidFill>
            </a:rPr>
            <a:t>, group, </a:t>
          </a:r>
          <a:r>
            <a:rPr lang="en-US" sz="3600" kern="1200" dirty="0" err="1">
              <a:solidFill>
                <a:srgbClr val="03203D"/>
              </a:solidFill>
            </a:rPr>
            <a:t>linetype</a:t>
          </a:r>
          <a:r>
            <a:rPr lang="en-US" sz="3600" kern="1200" dirty="0">
              <a:solidFill>
                <a:srgbClr val="03203D"/>
              </a:solidFill>
            </a:rPr>
            <a:t> e size</a:t>
          </a:r>
        </a:p>
      </dsp:txBody>
      <dsp:txXfrm>
        <a:off x="0" y="4467659"/>
        <a:ext cx="13868400" cy="1791442"/>
      </dsp:txXfrm>
    </dsp:sp>
    <dsp:sp modelId="{6296429B-356E-4D4B-9812-79622CF47EF0}">
      <dsp:nvSpPr>
        <dsp:cNvPr id="0" name=""/>
        <dsp:cNvSpPr/>
      </dsp:nvSpPr>
      <dsp:spPr>
        <a:xfrm>
          <a:off x="693420" y="4001754"/>
          <a:ext cx="7396433" cy="1141748"/>
        </a:xfrm>
        <a:prstGeom prst="roundRect">
          <a:avLst/>
        </a:prstGeom>
        <a:solidFill>
          <a:srgbClr val="03203D"/>
        </a:solidFill>
        <a:ln w="25400" cap="flat" cmpd="sng" algn="ctr">
          <a:solidFill>
            <a:srgbClr val="03203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6935" tIns="0" rIns="366935" bIns="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000" kern="1200" dirty="0"/>
            <a:t>Argumentos estéticos:</a:t>
          </a:r>
          <a:endParaRPr lang="en-US" sz="3000" kern="1200" dirty="0"/>
        </a:p>
      </dsp:txBody>
      <dsp:txXfrm>
        <a:off x="749156" y="4057490"/>
        <a:ext cx="7284961" cy="103027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21E120A-BA95-4C83-BF03-A9019963A3E2}">
      <dsp:nvSpPr>
        <dsp:cNvPr id="0" name=""/>
        <dsp:cNvSpPr/>
      </dsp:nvSpPr>
      <dsp:spPr>
        <a:xfrm rot="5400000">
          <a:off x="9934098" y="-3869961"/>
          <a:ext cx="650938" cy="965606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03203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64770" rIns="129540" bIns="64770" numCol="1" spcCol="1270" anchor="ctr" anchorCtr="0">
          <a:noAutofit/>
        </a:bodyPr>
        <a:lstStyle/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pt-BR" sz="3600" kern="1200" dirty="0">
              <a:solidFill>
                <a:srgbClr val="03203D"/>
              </a:solidFill>
            </a:rPr>
            <a:t>operador </a:t>
          </a:r>
          <a:r>
            <a:rPr lang="pt-BR" sz="3600" i="1" kern="1200" dirty="0" err="1">
              <a:solidFill>
                <a:srgbClr val="03203D"/>
              </a:solidFill>
            </a:rPr>
            <a:t>pipe</a:t>
          </a:r>
          <a:r>
            <a:rPr lang="pt-BR" sz="3600" kern="1200" dirty="0">
              <a:solidFill>
                <a:srgbClr val="03203D"/>
              </a:solidFill>
            </a:rPr>
            <a:t> %&gt;%</a:t>
          </a:r>
          <a:endParaRPr lang="en-US" sz="3600" kern="1200" dirty="0">
            <a:solidFill>
              <a:srgbClr val="03203D"/>
            </a:solidFill>
          </a:endParaRPr>
        </a:p>
      </dsp:txBody>
      <dsp:txXfrm rot="-5400000">
        <a:off x="5431535" y="664378"/>
        <a:ext cx="9624288" cy="587386"/>
      </dsp:txXfrm>
    </dsp:sp>
    <dsp:sp modelId="{3F33730F-BA61-4A65-B9F0-80A130155062}">
      <dsp:nvSpPr>
        <dsp:cNvPr id="0" name=""/>
        <dsp:cNvSpPr/>
      </dsp:nvSpPr>
      <dsp:spPr>
        <a:xfrm>
          <a:off x="0" y="473081"/>
          <a:ext cx="5431536" cy="969642"/>
        </a:xfrm>
        <a:prstGeom prst="roundRect">
          <a:avLst/>
        </a:prstGeom>
        <a:solidFill>
          <a:srgbClr val="03203D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4310" tIns="97155" rIns="194310" bIns="97155" numCol="1" spcCol="1270" anchor="ctr" anchorCtr="0">
          <a:noAutofit/>
        </a:bodyPr>
        <a:lstStyle/>
        <a:p>
          <a:pPr marL="0" lvl="0" indent="0" algn="l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5100" kern="1200" dirty="0" err="1"/>
            <a:t>Ctrl</a:t>
          </a:r>
          <a:r>
            <a:rPr lang="pt-BR" sz="5100" kern="1200" dirty="0"/>
            <a:t> + Shift + M</a:t>
          </a:r>
          <a:endParaRPr lang="en-US" sz="5100" kern="1200" dirty="0"/>
        </a:p>
      </dsp:txBody>
      <dsp:txXfrm>
        <a:off x="47334" y="520415"/>
        <a:ext cx="5336868" cy="874974"/>
      </dsp:txXfrm>
    </dsp:sp>
    <dsp:sp modelId="{9A80D8DA-7F44-4554-A17D-214B5B15FBAE}">
      <dsp:nvSpPr>
        <dsp:cNvPr id="0" name=""/>
        <dsp:cNvSpPr/>
      </dsp:nvSpPr>
      <dsp:spPr>
        <a:xfrm rot="5400000">
          <a:off x="9934098" y="-2057259"/>
          <a:ext cx="650938" cy="965606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03203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64770" rIns="129540" bIns="64770" numCol="1" spcCol="1270" anchor="ctr" anchorCtr="0">
          <a:noAutofit/>
        </a:bodyPr>
        <a:lstStyle/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pt-BR" sz="3600" kern="1200" dirty="0">
              <a:solidFill>
                <a:srgbClr val="03203D"/>
              </a:solidFill>
            </a:rPr>
            <a:t>executa linhas de código</a:t>
          </a:r>
          <a:endParaRPr lang="en-US" sz="3600" kern="1200" dirty="0">
            <a:solidFill>
              <a:srgbClr val="03203D"/>
            </a:solidFill>
          </a:endParaRPr>
        </a:p>
      </dsp:txBody>
      <dsp:txXfrm rot="-5400000">
        <a:off x="5431535" y="2477080"/>
        <a:ext cx="9624288" cy="587386"/>
      </dsp:txXfrm>
    </dsp:sp>
    <dsp:sp modelId="{EC9E5C23-25A5-4DC0-A87A-36D308974A96}">
      <dsp:nvSpPr>
        <dsp:cNvPr id="0" name=""/>
        <dsp:cNvSpPr/>
      </dsp:nvSpPr>
      <dsp:spPr>
        <a:xfrm>
          <a:off x="0" y="2286021"/>
          <a:ext cx="5431536" cy="969642"/>
        </a:xfrm>
        <a:prstGeom prst="roundRect">
          <a:avLst/>
        </a:prstGeom>
        <a:solidFill>
          <a:srgbClr val="03203D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4310" tIns="97155" rIns="194310" bIns="97155" numCol="1" spcCol="1270" anchor="ctr" anchorCtr="0">
          <a:noAutofit/>
        </a:bodyPr>
        <a:lstStyle/>
        <a:p>
          <a:pPr marL="0" lvl="0" indent="0" algn="l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5100" kern="1200" dirty="0" err="1"/>
            <a:t>Ctrl</a:t>
          </a:r>
          <a:r>
            <a:rPr lang="pt-BR" sz="5100" kern="1200" dirty="0"/>
            <a:t> + </a:t>
          </a:r>
          <a:r>
            <a:rPr lang="pt-BR" sz="5100" kern="1200" dirty="0" err="1"/>
            <a:t>Enter</a:t>
          </a:r>
          <a:endParaRPr lang="en-US" sz="5100" kern="1200" dirty="0"/>
        </a:p>
      </dsp:txBody>
      <dsp:txXfrm>
        <a:off x="47334" y="2333355"/>
        <a:ext cx="5336868" cy="874974"/>
      </dsp:txXfrm>
    </dsp:sp>
    <dsp:sp modelId="{00DC63A8-83DD-499B-B898-CA270331B0C1}">
      <dsp:nvSpPr>
        <dsp:cNvPr id="0" name=""/>
        <dsp:cNvSpPr/>
      </dsp:nvSpPr>
      <dsp:spPr>
        <a:xfrm rot="5400000">
          <a:off x="9912752" y="-311567"/>
          <a:ext cx="650938" cy="965606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03203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64770" rIns="129540" bIns="64770" numCol="1" spcCol="1270" anchor="ctr" anchorCtr="0">
          <a:noAutofit/>
        </a:bodyPr>
        <a:lstStyle/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pt-BR" sz="3600" kern="1200" dirty="0">
              <a:solidFill>
                <a:srgbClr val="03203D"/>
              </a:solidFill>
            </a:rPr>
            <a:t>formata a </a:t>
          </a:r>
          <a:r>
            <a:rPr lang="pt-BR" sz="3600" kern="1200" dirty="0" err="1">
              <a:solidFill>
                <a:srgbClr val="03203D"/>
              </a:solidFill>
            </a:rPr>
            <a:t>indentação</a:t>
          </a:r>
          <a:r>
            <a:rPr lang="pt-BR" sz="3600" kern="1200" dirty="0">
              <a:solidFill>
                <a:srgbClr val="03203D"/>
              </a:solidFill>
            </a:rPr>
            <a:t> do script</a:t>
          </a:r>
          <a:endParaRPr lang="en-US" sz="3600" kern="1200" dirty="0">
            <a:solidFill>
              <a:srgbClr val="03203D"/>
            </a:solidFill>
          </a:endParaRPr>
        </a:p>
      </dsp:txBody>
      <dsp:txXfrm rot="-5400000">
        <a:off x="5410189" y="4222772"/>
        <a:ext cx="9624288" cy="587386"/>
      </dsp:txXfrm>
    </dsp:sp>
    <dsp:sp modelId="{9F2D1195-549C-4DC7-BE71-8CBE12364D9D}">
      <dsp:nvSpPr>
        <dsp:cNvPr id="0" name=""/>
        <dsp:cNvSpPr/>
      </dsp:nvSpPr>
      <dsp:spPr>
        <a:xfrm>
          <a:off x="0" y="4031587"/>
          <a:ext cx="5431536" cy="969642"/>
        </a:xfrm>
        <a:prstGeom prst="roundRect">
          <a:avLst/>
        </a:prstGeom>
        <a:solidFill>
          <a:srgbClr val="03203D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4310" tIns="97155" rIns="194310" bIns="97155" numCol="1" spcCol="1270" anchor="ctr" anchorCtr="0">
          <a:noAutofit/>
        </a:bodyPr>
        <a:lstStyle/>
        <a:p>
          <a:pPr marL="0" lvl="0" indent="0" algn="l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5100" kern="1200" dirty="0" err="1"/>
            <a:t>Ctrl</a:t>
          </a:r>
          <a:r>
            <a:rPr lang="pt-BR" sz="5100" kern="1200" dirty="0"/>
            <a:t> + Shift + A</a:t>
          </a:r>
          <a:endParaRPr lang="en-US" sz="5100" kern="1200" dirty="0"/>
        </a:p>
      </dsp:txBody>
      <dsp:txXfrm>
        <a:off x="47334" y="4078921"/>
        <a:ext cx="5336868" cy="874974"/>
      </dsp:txXfrm>
    </dsp:sp>
    <dsp:sp modelId="{2C545968-6E73-4079-B961-0BAFC5557978}">
      <dsp:nvSpPr>
        <dsp:cNvPr id="0" name=""/>
        <dsp:cNvSpPr/>
      </dsp:nvSpPr>
      <dsp:spPr>
        <a:xfrm rot="5400000">
          <a:off x="9934098" y="1524329"/>
          <a:ext cx="650938" cy="965606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03203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64770" rIns="129540" bIns="64770" numCol="1" spcCol="1270" anchor="ctr" anchorCtr="0">
          <a:noAutofit/>
        </a:bodyPr>
        <a:lstStyle/>
        <a:p>
          <a:pPr marL="285750" lvl="1" indent="-285750" algn="l" defTabSz="15113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pt-BR" sz="3400" kern="1200" dirty="0">
              <a:solidFill>
                <a:srgbClr val="03203D"/>
              </a:solidFill>
            </a:rPr>
            <a:t>operador </a:t>
          </a:r>
          <a:r>
            <a:rPr lang="pt-BR" sz="3400" i="1" kern="1200" dirty="0">
              <a:solidFill>
                <a:srgbClr val="03203D"/>
              </a:solidFill>
            </a:rPr>
            <a:t>de atribuição</a:t>
          </a:r>
          <a:endParaRPr lang="en-US" sz="3400" kern="1200" dirty="0">
            <a:solidFill>
              <a:srgbClr val="03203D"/>
            </a:solidFill>
          </a:endParaRPr>
        </a:p>
      </dsp:txBody>
      <dsp:txXfrm rot="-5400000">
        <a:off x="5431535" y="6058668"/>
        <a:ext cx="9624288" cy="587386"/>
      </dsp:txXfrm>
    </dsp:sp>
    <dsp:sp modelId="{5080179A-6845-4AAC-BB1F-A9FDB91D0C22}">
      <dsp:nvSpPr>
        <dsp:cNvPr id="0" name=""/>
        <dsp:cNvSpPr/>
      </dsp:nvSpPr>
      <dsp:spPr>
        <a:xfrm>
          <a:off x="0" y="5867428"/>
          <a:ext cx="5431536" cy="969642"/>
        </a:xfrm>
        <a:prstGeom prst="roundRect">
          <a:avLst/>
        </a:prstGeom>
        <a:solidFill>
          <a:srgbClr val="03203D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4310" tIns="97155" rIns="194310" bIns="97155" numCol="1" spcCol="1270" anchor="ctr" anchorCtr="0">
          <a:noAutofit/>
        </a:bodyPr>
        <a:lstStyle/>
        <a:p>
          <a:pPr marL="0" lvl="0" indent="0" algn="l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5100" kern="1200" dirty="0"/>
            <a:t>Alt + -</a:t>
          </a:r>
          <a:endParaRPr lang="en-US" sz="5100" kern="1200" dirty="0"/>
        </a:p>
      </dsp:txBody>
      <dsp:txXfrm>
        <a:off x="47334" y="5914762"/>
        <a:ext cx="5336868" cy="874974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C4AA04-1106-4CC7-9094-D8489C0D7B39}">
      <dsp:nvSpPr>
        <dsp:cNvPr id="0" name=""/>
        <dsp:cNvSpPr/>
      </dsp:nvSpPr>
      <dsp:spPr>
        <a:xfrm>
          <a:off x="0" y="1398947"/>
          <a:ext cx="13868400" cy="179144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03203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6342" tIns="624840" rIns="1076342" bIns="213360" numCol="1" spcCol="1270" anchor="t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endParaRPr lang="en-US" sz="3000" kern="1200" dirty="0"/>
        </a:p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pt-BR" sz="3600" kern="1200" dirty="0" err="1">
              <a:solidFill>
                <a:srgbClr val="03203D"/>
              </a:solidFill>
            </a:rPr>
            <a:t>geom_bar</a:t>
          </a:r>
          <a:r>
            <a:rPr lang="pt-BR" sz="3600" kern="1200" dirty="0">
              <a:solidFill>
                <a:srgbClr val="03203D"/>
              </a:solidFill>
            </a:rPr>
            <a:t>()</a:t>
          </a:r>
          <a:endParaRPr lang="en-US" sz="3600" kern="1200" dirty="0">
            <a:solidFill>
              <a:srgbClr val="03203D"/>
            </a:solidFill>
          </a:endParaRPr>
        </a:p>
      </dsp:txBody>
      <dsp:txXfrm>
        <a:off x="0" y="1398947"/>
        <a:ext cx="13868400" cy="1791442"/>
      </dsp:txXfrm>
    </dsp:sp>
    <dsp:sp modelId="{5CFB5A76-E252-4E47-A50D-C1264923A85A}">
      <dsp:nvSpPr>
        <dsp:cNvPr id="0" name=""/>
        <dsp:cNvSpPr/>
      </dsp:nvSpPr>
      <dsp:spPr>
        <a:xfrm>
          <a:off x="693420" y="939738"/>
          <a:ext cx="7396433" cy="1141748"/>
        </a:xfrm>
        <a:prstGeom prst="roundRect">
          <a:avLst/>
        </a:prstGeom>
        <a:solidFill>
          <a:srgbClr val="03203D"/>
        </a:solidFill>
        <a:ln w="25400" cap="flat" cmpd="sng" algn="ctr">
          <a:solidFill>
            <a:srgbClr val="03203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6935" tIns="0" rIns="366935" bIns="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000" kern="1200" dirty="0"/>
            <a:t>Função:</a:t>
          </a:r>
          <a:endParaRPr lang="en-US" sz="3000" kern="1200" dirty="0"/>
        </a:p>
      </dsp:txBody>
      <dsp:txXfrm>
        <a:off x="749156" y="995474"/>
        <a:ext cx="7284961" cy="1030276"/>
      </dsp:txXfrm>
    </dsp:sp>
    <dsp:sp modelId="{14A26FB1-8317-4336-84C6-3FABCC05F3A5}">
      <dsp:nvSpPr>
        <dsp:cNvPr id="0" name=""/>
        <dsp:cNvSpPr/>
      </dsp:nvSpPr>
      <dsp:spPr>
        <a:xfrm>
          <a:off x="0" y="4467659"/>
          <a:ext cx="13868400" cy="179144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03203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6342" tIns="624840" rIns="1076342" bIns="213360" numCol="1" spcCol="1270" anchor="t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endParaRPr lang="en-US" sz="3000" kern="1200" dirty="0"/>
        </a:p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3600" b="1" kern="1200" dirty="0">
              <a:solidFill>
                <a:srgbClr val="03203D"/>
              </a:solidFill>
            </a:rPr>
            <a:t>x</a:t>
          </a:r>
          <a:r>
            <a:rPr lang="en-US" sz="3600" kern="1200" dirty="0">
              <a:solidFill>
                <a:srgbClr val="03203D"/>
              </a:solidFill>
            </a:rPr>
            <a:t>,</a:t>
          </a:r>
          <a:r>
            <a:rPr lang="en-US" sz="3600" b="1" kern="1200" dirty="0">
              <a:solidFill>
                <a:srgbClr val="03203D"/>
              </a:solidFill>
            </a:rPr>
            <a:t> y</a:t>
          </a:r>
          <a:r>
            <a:rPr lang="en-US" sz="3600" kern="1200" dirty="0">
              <a:solidFill>
                <a:srgbClr val="03203D"/>
              </a:solidFill>
            </a:rPr>
            <a:t>, alpha, </a:t>
          </a:r>
          <a:r>
            <a:rPr lang="en-US" sz="3600" kern="1200" dirty="0" err="1">
              <a:solidFill>
                <a:srgbClr val="03203D"/>
              </a:solidFill>
            </a:rPr>
            <a:t>colour</a:t>
          </a:r>
          <a:r>
            <a:rPr lang="en-US" sz="3600" kern="1200" dirty="0">
              <a:solidFill>
                <a:srgbClr val="03203D"/>
              </a:solidFill>
            </a:rPr>
            <a:t>, fill, group, </a:t>
          </a:r>
          <a:r>
            <a:rPr lang="en-US" sz="3600" kern="1200" dirty="0" err="1">
              <a:solidFill>
                <a:srgbClr val="03203D"/>
              </a:solidFill>
            </a:rPr>
            <a:t>linetype</a:t>
          </a:r>
          <a:r>
            <a:rPr lang="en-US" sz="3600" kern="1200" dirty="0">
              <a:solidFill>
                <a:srgbClr val="03203D"/>
              </a:solidFill>
            </a:rPr>
            <a:t> e size</a:t>
          </a:r>
        </a:p>
      </dsp:txBody>
      <dsp:txXfrm>
        <a:off x="0" y="4467659"/>
        <a:ext cx="13868400" cy="1791442"/>
      </dsp:txXfrm>
    </dsp:sp>
    <dsp:sp modelId="{6296429B-356E-4D4B-9812-79622CF47EF0}">
      <dsp:nvSpPr>
        <dsp:cNvPr id="0" name=""/>
        <dsp:cNvSpPr/>
      </dsp:nvSpPr>
      <dsp:spPr>
        <a:xfrm>
          <a:off x="693420" y="4001754"/>
          <a:ext cx="7396433" cy="1141748"/>
        </a:xfrm>
        <a:prstGeom prst="roundRect">
          <a:avLst/>
        </a:prstGeom>
        <a:solidFill>
          <a:srgbClr val="03203D"/>
        </a:solidFill>
        <a:ln w="25400" cap="flat" cmpd="sng" algn="ctr">
          <a:solidFill>
            <a:srgbClr val="03203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6935" tIns="0" rIns="366935" bIns="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000" kern="1200" dirty="0"/>
            <a:t>Argumentos estéticos:</a:t>
          </a:r>
          <a:endParaRPr lang="en-US" sz="3000" kern="1200" dirty="0"/>
        </a:p>
      </dsp:txBody>
      <dsp:txXfrm>
        <a:off x="749156" y="4057490"/>
        <a:ext cx="7284961" cy="1030276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C4AA04-1106-4CC7-9094-D8489C0D7B39}">
      <dsp:nvSpPr>
        <dsp:cNvPr id="0" name=""/>
        <dsp:cNvSpPr/>
      </dsp:nvSpPr>
      <dsp:spPr>
        <a:xfrm>
          <a:off x="0" y="1966983"/>
          <a:ext cx="13868400" cy="179144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03203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6342" tIns="624840" rIns="1076342" bIns="213360" numCol="1" spcCol="1270" anchor="t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endParaRPr lang="en-US" sz="3000" kern="1200" dirty="0"/>
        </a:p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pt-BR" sz="3600" kern="1200" dirty="0" err="1">
              <a:solidFill>
                <a:srgbClr val="03203D"/>
              </a:solidFill>
            </a:rPr>
            <a:t>theme</a:t>
          </a:r>
          <a:r>
            <a:rPr lang="pt-BR" sz="3600" kern="1200" dirty="0">
              <a:solidFill>
                <a:srgbClr val="03203D"/>
              </a:solidFill>
            </a:rPr>
            <a:t>_*()</a:t>
          </a:r>
          <a:endParaRPr lang="en-US" sz="3600" kern="1200" dirty="0">
            <a:solidFill>
              <a:srgbClr val="03203D"/>
            </a:solidFill>
          </a:endParaRPr>
        </a:p>
      </dsp:txBody>
      <dsp:txXfrm>
        <a:off x="0" y="1966983"/>
        <a:ext cx="13868400" cy="1791442"/>
      </dsp:txXfrm>
    </dsp:sp>
    <dsp:sp modelId="{5CFB5A76-E252-4E47-A50D-C1264923A85A}">
      <dsp:nvSpPr>
        <dsp:cNvPr id="0" name=""/>
        <dsp:cNvSpPr/>
      </dsp:nvSpPr>
      <dsp:spPr>
        <a:xfrm>
          <a:off x="693420" y="1409707"/>
          <a:ext cx="7396433" cy="1141748"/>
        </a:xfrm>
        <a:prstGeom prst="roundRect">
          <a:avLst/>
        </a:prstGeom>
        <a:solidFill>
          <a:srgbClr val="03203D"/>
        </a:solidFill>
        <a:ln w="25400" cap="flat" cmpd="sng" algn="ctr">
          <a:solidFill>
            <a:srgbClr val="03203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6935" tIns="0" rIns="366935" bIns="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600" kern="1200" dirty="0"/>
            <a:t>Função</a:t>
          </a:r>
          <a:r>
            <a:rPr lang="pt-BR" sz="2300" kern="1200" dirty="0"/>
            <a:t>:</a:t>
          </a:r>
          <a:endParaRPr lang="en-US" sz="2300" kern="1200" dirty="0"/>
        </a:p>
      </dsp:txBody>
      <dsp:txXfrm>
        <a:off x="749156" y="1465443"/>
        <a:ext cx="7284961" cy="1030276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C4AA04-1106-4CC7-9094-D8489C0D7B39}">
      <dsp:nvSpPr>
        <dsp:cNvPr id="0" name=""/>
        <dsp:cNvSpPr/>
      </dsp:nvSpPr>
      <dsp:spPr>
        <a:xfrm>
          <a:off x="0" y="1763260"/>
          <a:ext cx="13868400" cy="218556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03203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6342" tIns="479044" rIns="1076342" bIns="213360" numCol="1" spcCol="1270" anchor="t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endParaRPr lang="en-US" sz="3000" kern="1200" dirty="0"/>
        </a:p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pt-BR" sz="3600" kern="1200" dirty="0" err="1">
              <a:solidFill>
                <a:srgbClr val="03203D"/>
              </a:solidFill>
            </a:rPr>
            <a:t>facet_grid</a:t>
          </a:r>
          <a:r>
            <a:rPr lang="pt-BR" sz="3600" kern="1200" dirty="0">
              <a:solidFill>
                <a:srgbClr val="03203D"/>
              </a:solidFill>
            </a:rPr>
            <a:t>()</a:t>
          </a:r>
          <a:endParaRPr lang="en-US" sz="3600" kern="1200" dirty="0">
            <a:solidFill>
              <a:srgbClr val="03203D"/>
            </a:solidFill>
          </a:endParaRPr>
        </a:p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pt-BR" sz="3600" kern="1200" dirty="0" err="1">
              <a:solidFill>
                <a:srgbClr val="03203D"/>
              </a:solidFill>
            </a:rPr>
            <a:t>facet_wrap</a:t>
          </a:r>
          <a:r>
            <a:rPr lang="pt-BR" sz="3600" kern="1200" dirty="0">
              <a:solidFill>
                <a:srgbClr val="03203D"/>
              </a:solidFill>
            </a:rPr>
            <a:t>()</a:t>
          </a:r>
          <a:endParaRPr lang="en-US" sz="3600" kern="1200" dirty="0">
            <a:solidFill>
              <a:srgbClr val="03203D"/>
            </a:solidFill>
          </a:endParaRPr>
        </a:p>
      </dsp:txBody>
      <dsp:txXfrm>
        <a:off x="0" y="1763260"/>
        <a:ext cx="13868400" cy="2185560"/>
      </dsp:txXfrm>
    </dsp:sp>
    <dsp:sp modelId="{5CFB5A76-E252-4E47-A50D-C1264923A85A}">
      <dsp:nvSpPr>
        <dsp:cNvPr id="0" name=""/>
        <dsp:cNvSpPr/>
      </dsp:nvSpPr>
      <dsp:spPr>
        <a:xfrm>
          <a:off x="693420" y="1212649"/>
          <a:ext cx="7396433" cy="1141748"/>
        </a:xfrm>
        <a:prstGeom prst="roundRect">
          <a:avLst/>
        </a:prstGeom>
        <a:solidFill>
          <a:srgbClr val="03203D"/>
        </a:solidFill>
        <a:ln w="25400" cap="flat" cmpd="sng" algn="ctr">
          <a:solidFill>
            <a:srgbClr val="03203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6935" tIns="0" rIns="366935" bIns="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600" kern="1200" dirty="0"/>
            <a:t>Funções</a:t>
          </a:r>
          <a:r>
            <a:rPr lang="pt-BR" sz="2300" kern="1200" dirty="0"/>
            <a:t>:</a:t>
          </a:r>
          <a:endParaRPr lang="en-US" sz="2300" kern="1200" dirty="0"/>
        </a:p>
      </dsp:txBody>
      <dsp:txXfrm>
        <a:off x="749156" y="1268385"/>
        <a:ext cx="7284961" cy="1030276"/>
      </dsp:txXfrm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C4AA04-1106-4CC7-9094-D8489C0D7B39}">
      <dsp:nvSpPr>
        <dsp:cNvPr id="0" name=""/>
        <dsp:cNvSpPr/>
      </dsp:nvSpPr>
      <dsp:spPr>
        <a:xfrm>
          <a:off x="0" y="1966983"/>
          <a:ext cx="13868400" cy="179144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03203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6342" tIns="624840" rIns="1076342" bIns="213360" numCol="1" spcCol="1270" anchor="t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endParaRPr lang="en-US" sz="3000" kern="1200" dirty="0"/>
        </a:p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pt-BR" sz="3600" kern="1200" dirty="0" err="1">
              <a:solidFill>
                <a:srgbClr val="03203D"/>
              </a:solidFill>
            </a:rPr>
            <a:t>ggsave</a:t>
          </a:r>
          <a:r>
            <a:rPr lang="pt-BR" sz="3600" kern="1200" dirty="0">
              <a:solidFill>
                <a:srgbClr val="03203D"/>
              </a:solidFill>
            </a:rPr>
            <a:t>()</a:t>
          </a:r>
          <a:endParaRPr lang="en-US" sz="3600" kern="1200" dirty="0">
            <a:solidFill>
              <a:srgbClr val="03203D"/>
            </a:solidFill>
          </a:endParaRPr>
        </a:p>
      </dsp:txBody>
      <dsp:txXfrm>
        <a:off x="0" y="1966983"/>
        <a:ext cx="13868400" cy="1791442"/>
      </dsp:txXfrm>
    </dsp:sp>
    <dsp:sp modelId="{5CFB5A76-E252-4E47-A50D-C1264923A85A}">
      <dsp:nvSpPr>
        <dsp:cNvPr id="0" name=""/>
        <dsp:cNvSpPr/>
      </dsp:nvSpPr>
      <dsp:spPr>
        <a:xfrm>
          <a:off x="693420" y="1409707"/>
          <a:ext cx="7396433" cy="1141748"/>
        </a:xfrm>
        <a:prstGeom prst="roundRect">
          <a:avLst/>
        </a:prstGeom>
        <a:solidFill>
          <a:srgbClr val="03203D"/>
        </a:solidFill>
        <a:ln w="25400" cap="flat" cmpd="sng" algn="ctr">
          <a:solidFill>
            <a:srgbClr val="03203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6935" tIns="0" rIns="366935" bIns="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600" kern="1200" dirty="0"/>
            <a:t>Função</a:t>
          </a:r>
          <a:r>
            <a:rPr lang="pt-BR" sz="2300" kern="1200" dirty="0"/>
            <a:t>:</a:t>
          </a:r>
          <a:endParaRPr lang="en-US" sz="2300" kern="1200" dirty="0"/>
        </a:p>
      </dsp:txBody>
      <dsp:txXfrm>
        <a:off x="749156" y="1465443"/>
        <a:ext cx="7284961" cy="1030276"/>
      </dsp:txXfrm>
    </dsp:sp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2D917A-CAF7-4E38-B855-01C0DF5133EE}">
      <dsp:nvSpPr>
        <dsp:cNvPr id="0" name=""/>
        <dsp:cNvSpPr/>
      </dsp:nvSpPr>
      <dsp:spPr>
        <a:xfrm>
          <a:off x="0" y="912"/>
          <a:ext cx="15087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8A7D2D-0FCE-4523-9EF6-0E41DA51B52A}">
      <dsp:nvSpPr>
        <dsp:cNvPr id="0" name=""/>
        <dsp:cNvSpPr/>
      </dsp:nvSpPr>
      <dsp:spPr>
        <a:xfrm>
          <a:off x="0" y="912"/>
          <a:ext cx="3017520" cy="14952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t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6500" u="none" kern="1200" dirty="0" err="1">
              <a:solidFill>
                <a:srgbClr val="03203D"/>
              </a:solidFill>
            </a:rPr>
            <a:t>sr</a:t>
          </a:r>
          <a:endParaRPr lang="en-US" sz="6500" u="none" kern="1200" dirty="0">
            <a:solidFill>
              <a:srgbClr val="03203D"/>
            </a:solidFill>
          </a:endParaRPr>
        </a:p>
      </dsp:txBody>
      <dsp:txXfrm>
        <a:off x="0" y="912"/>
        <a:ext cx="3017520" cy="1495267"/>
      </dsp:txXfrm>
    </dsp:sp>
    <dsp:sp modelId="{235148ED-1B17-49B6-8706-0EEF8190BC05}">
      <dsp:nvSpPr>
        <dsp:cNvPr id="0" name=""/>
        <dsp:cNvSpPr/>
      </dsp:nvSpPr>
      <dsp:spPr>
        <a:xfrm>
          <a:off x="3243834" y="68813"/>
          <a:ext cx="11843766" cy="13580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t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4000" u="none" kern="1200">
              <a:solidFill>
                <a:srgbClr val="03203D"/>
              </a:solidFill>
            </a:rPr>
            <a:t>taxa de poupança - poupança pessoal dividida pelo rendimento disponível</a:t>
          </a:r>
          <a:endParaRPr lang="en-US" sz="4000" u="none" kern="1200">
            <a:solidFill>
              <a:srgbClr val="03203D"/>
            </a:solidFill>
          </a:endParaRPr>
        </a:p>
      </dsp:txBody>
      <dsp:txXfrm>
        <a:off x="3243834" y="68813"/>
        <a:ext cx="11843766" cy="1358006"/>
      </dsp:txXfrm>
    </dsp:sp>
    <dsp:sp modelId="{5F761B56-D6FE-4105-9FE0-377085FBACF1}">
      <dsp:nvSpPr>
        <dsp:cNvPr id="0" name=""/>
        <dsp:cNvSpPr/>
      </dsp:nvSpPr>
      <dsp:spPr>
        <a:xfrm>
          <a:off x="3017520" y="1426819"/>
          <a:ext cx="120700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AAB6A35-98BF-4F22-AEDF-88078B460750}">
      <dsp:nvSpPr>
        <dsp:cNvPr id="0" name=""/>
        <dsp:cNvSpPr/>
      </dsp:nvSpPr>
      <dsp:spPr>
        <a:xfrm>
          <a:off x="0" y="1496180"/>
          <a:ext cx="15087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DFB570-AE3E-430C-A209-8A84FB52829B}">
      <dsp:nvSpPr>
        <dsp:cNvPr id="0" name=""/>
        <dsp:cNvSpPr/>
      </dsp:nvSpPr>
      <dsp:spPr>
        <a:xfrm>
          <a:off x="0" y="1496180"/>
          <a:ext cx="3017520" cy="14952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t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6500" u="none" kern="1200">
              <a:solidFill>
                <a:srgbClr val="03203D"/>
              </a:solidFill>
            </a:rPr>
            <a:t>pop15</a:t>
          </a:r>
          <a:endParaRPr lang="en-US" sz="6500" u="none" kern="1200">
            <a:solidFill>
              <a:srgbClr val="03203D"/>
            </a:solidFill>
          </a:endParaRPr>
        </a:p>
      </dsp:txBody>
      <dsp:txXfrm>
        <a:off x="0" y="1496180"/>
        <a:ext cx="3017520" cy="1495267"/>
      </dsp:txXfrm>
    </dsp:sp>
    <dsp:sp modelId="{0C6E375F-B23C-44E3-A31E-EB107C73E724}">
      <dsp:nvSpPr>
        <dsp:cNvPr id="0" name=""/>
        <dsp:cNvSpPr/>
      </dsp:nvSpPr>
      <dsp:spPr>
        <a:xfrm>
          <a:off x="3243834" y="1564080"/>
          <a:ext cx="11843766" cy="13580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t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4000" u="none" kern="1200" dirty="0">
              <a:solidFill>
                <a:srgbClr val="03203D"/>
              </a:solidFill>
            </a:rPr>
            <a:t>Porcentagem da população com menos de 15 anos</a:t>
          </a:r>
          <a:endParaRPr lang="en-US" sz="4000" u="none" kern="1200" dirty="0">
            <a:solidFill>
              <a:srgbClr val="03203D"/>
            </a:solidFill>
          </a:endParaRPr>
        </a:p>
      </dsp:txBody>
      <dsp:txXfrm>
        <a:off x="3243834" y="1564080"/>
        <a:ext cx="11843766" cy="1358006"/>
      </dsp:txXfrm>
    </dsp:sp>
    <dsp:sp modelId="{D198812E-6CA0-416F-9AA1-FB839F6F174B}">
      <dsp:nvSpPr>
        <dsp:cNvPr id="0" name=""/>
        <dsp:cNvSpPr/>
      </dsp:nvSpPr>
      <dsp:spPr>
        <a:xfrm>
          <a:off x="3017520" y="2922086"/>
          <a:ext cx="120700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CF230AC-A317-480A-9263-6CF70C88DE52}">
      <dsp:nvSpPr>
        <dsp:cNvPr id="0" name=""/>
        <dsp:cNvSpPr/>
      </dsp:nvSpPr>
      <dsp:spPr>
        <a:xfrm>
          <a:off x="0" y="2991447"/>
          <a:ext cx="15087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1CFBD8-603C-4737-AFE2-FD539D35202B}">
      <dsp:nvSpPr>
        <dsp:cNvPr id="0" name=""/>
        <dsp:cNvSpPr/>
      </dsp:nvSpPr>
      <dsp:spPr>
        <a:xfrm>
          <a:off x="0" y="2991447"/>
          <a:ext cx="3017520" cy="14952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t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6500" u="none" kern="1200">
              <a:solidFill>
                <a:srgbClr val="03203D"/>
              </a:solidFill>
            </a:rPr>
            <a:t>pop75</a:t>
          </a:r>
          <a:endParaRPr lang="en-US" sz="6500" u="none" kern="1200">
            <a:solidFill>
              <a:srgbClr val="03203D"/>
            </a:solidFill>
          </a:endParaRPr>
        </a:p>
      </dsp:txBody>
      <dsp:txXfrm>
        <a:off x="0" y="2991447"/>
        <a:ext cx="3017520" cy="1495267"/>
      </dsp:txXfrm>
    </dsp:sp>
    <dsp:sp modelId="{1CAAF60B-A896-4116-B250-C0216D00341A}">
      <dsp:nvSpPr>
        <dsp:cNvPr id="0" name=""/>
        <dsp:cNvSpPr/>
      </dsp:nvSpPr>
      <dsp:spPr>
        <a:xfrm>
          <a:off x="3243834" y="3059347"/>
          <a:ext cx="11843766" cy="13580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t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4000" u="none" kern="1200" dirty="0">
              <a:solidFill>
                <a:srgbClr val="03203D"/>
              </a:solidFill>
            </a:rPr>
            <a:t>Porcentagem da população com mais de 75 anos</a:t>
          </a:r>
          <a:endParaRPr lang="en-US" sz="4000" u="none" kern="1200" dirty="0">
            <a:solidFill>
              <a:srgbClr val="03203D"/>
            </a:solidFill>
          </a:endParaRPr>
        </a:p>
      </dsp:txBody>
      <dsp:txXfrm>
        <a:off x="3243834" y="3059347"/>
        <a:ext cx="11843766" cy="1358006"/>
      </dsp:txXfrm>
    </dsp:sp>
    <dsp:sp modelId="{B7DE1B20-82A1-413E-AC8C-2E90B5E1FC93}">
      <dsp:nvSpPr>
        <dsp:cNvPr id="0" name=""/>
        <dsp:cNvSpPr/>
      </dsp:nvSpPr>
      <dsp:spPr>
        <a:xfrm>
          <a:off x="3017520" y="4417354"/>
          <a:ext cx="120700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88E295B-F19F-49C2-B670-2ED1EF14ADB3}">
      <dsp:nvSpPr>
        <dsp:cNvPr id="0" name=""/>
        <dsp:cNvSpPr/>
      </dsp:nvSpPr>
      <dsp:spPr>
        <a:xfrm>
          <a:off x="0" y="4486714"/>
          <a:ext cx="15087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79F48BF-3CB1-46BC-9AF5-0B7EF712F093}">
      <dsp:nvSpPr>
        <dsp:cNvPr id="0" name=""/>
        <dsp:cNvSpPr/>
      </dsp:nvSpPr>
      <dsp:spPr>
        <a:xfrm>
          <a:off x="0" y="4486714"/>
          <a:ext cx="3017520" cy="14952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t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6500" u="none" kern="1200">
              <a:solidFill>
                <a:srgbClr val="03203D"/>
              </a:solidFill>
            </a:rPr>
            <a:t>dpi</a:t>
          </a:r>
          <a:endParaRPr lang="en-US" sz="6500" u="none" kern="1200">
            <a:solidFill>
              <a:srgbClr val="03203D"/>
            </a:solidFill>
          </a:endParaRPr>
        </a:p>
      </dsp:txBody>
      <dsp:txXfrm>
        <a:off x="0" y="4486714"/>
        <a:ext cx="3017520" cy="1495267"/>
      </dsp:txXfrm>
    </dsp:sp>
    <dsp:sp modelId="{66B07FC2-FDD2-499E-995B-D86A9CE987D7}">
      <dsp:nvSpPr>
        <dsp:cNvPr id="0" name=""/>
        <dsp:cNvSpPr/>
      </dsp:nvSpPr>
      <dsp:spPr>
        <a:xfrm>
          <a:off x="3243834" y="4554614"/>
          <a:ext cx="11843766" cy="13580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t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4000" u="none" kern="1200">
              <a:solidFill>
                <a:srgbClr val="03203D"/>
              </a:solidFill>
            </a:rPr>
            <a:t>renda disponível per capita em dólares</a:t>
          </a:r>
          <a:endParaRPr lang="en-US" sz="4000" u="none" kern="1200">
            <a:solidFill>
              <a:srgbClr val="03203D"/>
            </a:solidFill>
          </a:endParaRPr>
        </a:p>
      </dsp:txBody>
      <dsp:txXfrm>
        <a:off x="3243834" y="4554614"/>
        <a:ext cx="11843766" cy="1358006"/>
      </dsp:txXfrm>
    </dsp:sp>
    <dsp:sp modelId="{9590244F-5739-4F9C-9A95-37D0C3C35583}">
      <dsp:nvSpPr>
        <dsp:cNvPr id="0" name=""/>
        <dsp:cNvSpPr/>
      </dsp:nvSpPr>
      <dsp:spPr>
        <a:xfrm>
          <a:off x="3017520" y="5912621"/>
          <a:ext cx="120700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4EA5685-65C3-4164-9D3D-65525A155B5D}">
      <dsp:nvSpPr>
        <dsp:cNvPr id="0" name=""/>
        <dsp:cNvSpPr/>
      </dsp:nvSpPr>
      <dsp:spPr>
        <a:xfrm>
          <a:off x="0" y="5981981"/>
          <a:ext cx="15087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05DDB4-37F4-4CAD-ABFD-D1D3CCF1B14B}">
      <dsp:nvSpPr>
        <dsp:cNvPr id="0" name=""/>
        <dsp:cNvSpPr/>
      </dsp:nvSpPr>
      <dsp:spPr>
        <a:xfrm>
          <a:off x="0" y="5981981"/>
          <a:ext cx="3017520" cy="14952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t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6500" u="none" kern="1200">
              <a:solidFill>
                <a:srgbClr val="03203D"/>
              </a:solidFill>
            </a:rPr>
            <a:t>ddpit</a:t>
          </a:r>
          <a:endParaRPr lang="en-US" sz="6500" u="none" kern="1200">
            <a:solidFill>
              <a:srgbClr val="03203D"/>
            </a:solidFill>
          </a:endParaRPr>
        </a:p>
      </dsp:txBody>
      <dsp:txXfrm>
        <a:off x="0" y="5981981"/>
        <a:ext cx="3017520" cy="1495267"/>
      </dsp:txXfrm>
    </dsp:sp>
    <dsp:sp modelId="{33C73AA7-8A9F-4043-811C-119B88132D3C}">
      <dsp:nvSpPr>
        <dsp:cNvPr id="0" name=""/>
        <dsp:cNvSpPr/>
      </dsp:nvSpPr>
      <dsp:spPr>
        <a:xfrm>
          <a:off x="3243834" y="6049882"/>
          <a:ext cx="11843766" cy="13580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t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4000" u="none" kern="1200">
              <a:solidFill>
                <a:srgbClr val="03203D"/>
              </a:solidFill>
            </a:rPr>
            <a:t>taxa de crescimento percentual de dpi</a:t>
          </a:r>
          <a:endParaRPr lang="en-US" sz="4000" u="none" kern="1200">
            <a:solidFill>
              <a:srgbClr val="03203D"/>
            </a:solidFill>
          </a:endParaRPr>
        </a:p>
      </dsp:txBody>
      <dsp:txXfrm>
        <a:off x="3243834" y="6049882"/>
        <a:ext cx="11843766" cy="1358006"/>
      </dsp:txXfrm>
    </dsp:sp>
    <dsp:sp modelId="{456DF386-0AF5-4DA9-B38D-7AC1E8FDAADB}">
      <dsp:nvSpPr>
        <dsp:cNvPr id="0" name=""/>
        <dsp:cNvSpPr/>
      </dsp:nvSpPr>
      <dsp:spPr>
        <a:xfrm>
          <a:off x="3017520" y="7407888"/>
          <a:ext cx="120700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03BC44-CA8D-4090-A52A-66FB8278E8B0}">
      <dsp:nvSpPr>
        <dsp:cNvPr id="0" name=""/>
        <dsp:cNvSpPr/>
      </dsp:nvSpPr>
      <dsp:spPr>
        <a:xfrm>
          <a:off x="0" y="1133453"/>
          <a:ext cx="7924800" cy="2268009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15053" tIns="1145540" rIns="615053" bIns="391160" numCol="1" spcCol="1270" anchor="t" anchorCtr="0">
          <a:noAutofit/>
        </a:bodyPr>
        <a:lstStyle/>
        <a:p>
          <a:pPr marL="285750" lvl="1" indent="-285750" algn="l" defTabSz="24447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pt-BR" sz="5500" kern="1200" dirty="0" err="1"/>
            <a:t>read</a:t>
          </a:r>
          <a:r>
            <a:rPr lang="pt-BR" sz="5500" kern="1200" dirty="0"/>
            <a:t>_*()</a:t>
          </a:r>
          <a:endParaRPr lang="en-US" sz="5500" kern="1200" dirty="0"/>
        </a:p>
      </dsp:txBody>
      <dsp:txXfrm>
        <a:off x="0" y="1133453"/>
        <a:ext cx="7924800" cy="2268009"/>
      </dsp:txXfrm>
    </dsp:sp>
    <dsp:sp modelId="{6B61BDD0-664A-4143-BA05-8D9E89F4BAE9}">
      <dsp:nvSpPr>
        <dsp:cNvPr id="0" name=""/>
        <dsp:cNvSpPr/>
      </dsp:nvSpPr>
      <dsp:spPr>
        <a:xfrm>
          <a:off x="396240" y="533399"/>
          <a:ext cx="5547360" cy="1544694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677" tIns="0" rIns="209677" bIns="0" numCol="1" spcCol="1270" anchor="ctr" anchorCtr="0">
          <a:noAutofit/>
        </a:bodyPr>
        <a:lstStyle/>
        <a:p>
          <a:pPr marL="0" lvl="0" indent="0" algn="l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5500" kern="1200" dirty="0"/>
            <a:t>Verbo:</a:t>
          </a:r>
          <a:endParaRPr lang="en-US" sz="5500" kern="1200" dirty="0"/>
        </a:p>
      </dsp:txBody>
      <dsp:txXfrm>
        <a:off x="471646" y="608805"/>
        <a:ext cx="5396548" cy="139388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03BC44-CA8D-4090-A52A-66FB8278E8B0}">
      <dsp:nvSpPr>
        <dsp:cNvPr id="0" name=""/>
        <dsp:cNvSpPr/>
      </dsp:nvSpPr>
      <dsp:spPr>
        <a:xfrm>
          <a:off x="0" y="1133453"/>
          <a:ext cx="7924800" cy="2268009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15053" tIns="1145540" rIns="615053" bIns="391160" numCol="1" spcCol="1270" anchor="t" anchorCtr="0">
          <a:noAutofit/>
        </a:bodyPr>
        <a:lstStyle/>
        <a:p>
          <a:pPr marL="285750" lvl="1" indent="-285750" algn="l" defTabSz="24447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pt-BR" sz="5500" kern="1200" dirty="0" err="1"/>
            <a:t>read</a:t>
          </a:r>
          <a:r>
            <a:rPr lang="pt-BR" sz="5500" kern="1200" dirty="0"/>
            <a:t>_*()</a:t>
          </a:r>
          <a:endParaRPr lang="en-US" sz="5500" kern="1200" dirty="0"/>
        </a:p>
      </dsp:txBody>
      <dsp:txXfrm>
        <a:off x="0" y="1133453"/>
        <a:ext cx="7924800" cy="2268009"/>
      </dsp:txXfrm>
    </dsp:sp>
    <dsp:sp modelId="{6B61BDD0-664A-4143-BA05-8D9E89F4BAE9}">
      <dsp:nvSpPr>
        <dsp:cNvPr id="0" name=""/>
        <dsp:cNvSpPr/>
      </dsp:nvSpPr>
      <dsp:spPr>
        <a:xfrm>
          <a:off x="396240" y="533399"/>
          <a:ext cx="5547360" cy="1544694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677" tIns="0" rIns="209677" bIns="0" numCol="1" spcCol="1270" anchor="ctr" anchorCtr="0">
          <a:noAutofit/>
        </a:bodyPr>
        <a:lstStyle/>
        <a:p>
          <a:pPr marL="0" lvl="0" indent="0" algn="l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5500" kern="1200" dirty="0"/>
            <a:t>Verbo:</a:t>
          </a:r>
          <a:endParaRPr lang="en-US" sz="5500" kern="1200" dirty="0"/>
        </a:p>
      </dsp:txBody>
      <dsp:txXfrm>
        <a:off x="471646" y="608805"/>
        <a:ext cx="5396548" cy="139388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03BC44-CA8D-4090-A52A-66FB8278E8B0}">
      <dsp:nvSpPr>
        <dsp:cNvPr id="0" name=""/>
        <dsp:cNvSpPr/>
      </dsp:nvSpPr>
      <dsp:spPr>
        <a:xfrm>
          <a:off x="0" y="1133453"/>
          <a:ext cx="7924800" cy="2268009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15053" tIns="1145540" rIns="615053" bIns="391160" numCol="1" spcCol="1270" anchor="t" anchorCtr="0">
          <a:noAutofit/>
        </a:bodyPr>
        <a:lstStyle/>
        <a:p>
          <a:pPr marL="285750" lvl="1" indent="-285750" algn="l" defTabSz="24447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pt-BR" sz="5500" kern="1200" dirty="0" err="1"/>
            <a:t>filter</a:t>
          </a:r>
          <a:r>
            <a:rPr lang="pt-BR" sz="5500" kern="1200" dirty="0"/>
            <a:t>_*()</a:t>
          </a:r>
          <a:endParaRPr lang="en-US" sz="5500" kern="1200" dirty="0"/>
        </a:p>
      </dsp:txBody>
      <dsp:txXfrm>
        <a:off x="0" y="1133453"/>
        <a:ext cx="7924800" cy="2268009"/>
      </dsp:txXfrm>
    </dsp:sp>
    <dsp:sp modelId="{6B61BDD0-664A-4143-BA05-8D9E89F4BAE9}">
      <dsp:nvSpPr>
        <dsp:cNvPr id="0" name=""/>
        <dsp:cNvSpPr/>
      </dsp:nvSpPr>
      <dsp:spPr>
        <a:xfrm>
          <a:off x="396240" y="533399"/>
          <a:ext cx="5547360" cy="1544694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677" tIns="0" rIns="209677" bIns="0" numCol="1" spcCol="1270" anchor="ctr" anchorCtr="0">
          <a:noAutofit/>
        </a:bodyPr>
        <a:lstStyle/>
        <a:p>
          <a:pPr marL="0" lvl="0" indent="0" algn="l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5500" kern="1200" dirty="0"/>
            <a:t>Verbo:</a:t>
          </a:r>
          <a:endParaRPr lang="en-US" sz="5500" kern="1200" dirty="0"/>
        </a:p>
      </dsp:txBody>
      <dsp:txXfrm>
        <a:off x="471646" y="608805"/>
        <a:ext cx="5396548" cy="139388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03BC44-CA8D-4090-A52A-66FB8278E8B0}">
      <dsp:nvSpPr>
        <dsp:cNvPr id="0" name=""/>
        <dsp:cNvSpPr/>
      </dsp:nvSpPr>
      <dsp:spPr>
        <a:xfrm>
          <a:off x="0" y="1133453"/>
          <a:ext cx="7924800" cy="2268009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15053" tIns="1145540" rIns="615053" bIns="391160" numCol="1" spcCol="1270" anchor="t" anchorCtr="0">
          <a:noAutofit/>
        </a:bodyPr>
        <a:lstStyle/>
        <a:p>
          <a:pPr marL="285750" lvl="1" indent="-285750" algn="l" defTabSz="24447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pt-BR" sz="5500" kern="1200" dirty="0" err="1"/>
            <a:t>arrange</a:t>
          </a:r>
          <a:r>
            <a:rPr lang="pt-BR" sz="5500" kern="1200" dirty="0"/>
            <a:t>()</a:t>
          </a:r>
          <a:endParaRPr lang="en-US" sz="5500" kern="1200" dirty="0"/>
        </a:p>
      </dsp:txBody>
      <dsp:txXfrm>
        <a:off x="0" y="1133453"/>
        <a:ext cx="7924800" cy="2268009"/>
      </dsp:txXfrm>
    </dsp:sp>
    <dsp:sp modelId="{6B61BDD0-664A-4143-BA05-8D9E89F4BAE9}">
      <dsp:nvSpPr>
        <dsp:cNvPr id="0" name=""/>
        <dsp:cNvSpPr/>
      </dsp:nvSpPr>
      <dsp:spPr>
        <a:xfrm>
          <a:off x="396240" y="533399"/>
          <a:ext cx="5547360" cy="1544694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677" tIns="0" rIns="209677" bIns="0" numCol="1" spcCol="1270" anchor="ctr" anchorCtr="0">
          <a:noAutofit/>
        </a:bodyPr>
        <a:lstStyle/>
        <a:p>
          <a:pPr marL="0" lvl="0" indent="0" algn="l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5500" kern="1200" dirty="0"/>
            <a:t>Verbo:</a:t>
          </a:r>
          <a:endParaRPr lang="en-US" sz="5500" kern="1200" dirty="0"/>
        </a:p>
      </dsp:txBody>
      <dsp:txXfrm>
        <a:off x="471646" y="608805"/>
        <a:ext cx="5396548" cy="139388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03BC44-CA8D-4090-A52A-66FB8278E8B0}">
      <dsp:nvSpPr>
        <dsp:cNvPr id="0" name=""/>
        <dsp:cNvSpPr/>
      </dsp:nvSpPr>
      <dsp:spPr>
        <a:xfrm>
          <a:off x="0" y="726923"/>
          <a:ext cx="7924800" cy="3081068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15053" tIns="1124712" rIns="615053" bIns="384048" numCol="1" spcCol="1270" anchor="t" anchorCtr="0">
          <a:noAutofit/>
        </a:bodyPr>
        <a:lstStyle/>
        <a:p>
          <a:pPr marL="285750" lvl="1" indent="-285750" algn="l" defTabSz="24003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pt-BR" sz="5400" kern="1200" dirty="0" err="1"/>
            <a:t>slice</a:t>
          </a:r>
          <a:r>
            <a:rPr lang="pt-BR" sz="5400" kern="1200" dirty="0"/>
            <a:t>()</a:t>
          </a:r>
          <a:endParaRPr lang="en-US" sz="5400" kern="1200" dirty="0"/>
        </a:p>
        <a:p>
          <a:pPr marL="285750" lvl="1" indent="-285750" algn="l" defTabSz="24003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pt-BR" sz="5400" kern="1200" dirty="0" err="1"/>
            <a:t>slice</a:t>
          </a:r>
          <a:r>
            <a:rPr lang="pt-BR" sz="5400" kern="1200" dirty="0"/>
            <a:t>_*()</a:t>
          </a:r>
          <a:endParaRPr lang="en-US" sz="5400" kern="1200" dirty="0"/>
        </a:p>
      </dsp:txBody>
      <dsp:txXfrm>
        <a:off x="0" y="726923"/>
        <a:ext cx="7924800" cy="3081068"/>
      </dsp:txXfrm>
    </dsp:sp>
    <dsp:sp modelId="{6B61BDD0-664A-4143-BA05-8D9E89F4BAE9}">
      <dsp:nvSpPr>
        <dsp:cNvPr id="0" name=""/>
        <dsp:cNvSpPr/>
      </dsp:nvSpPr>
      <dsp:spPr>
        <a:xfrm>
          <a:off x="396240" y="126869"/>
          <a:ext cx="5547360" cy="1544694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677" tIns="0" rIns="209677" bIns="0" numCol="1" spcCol="1270" anchor="ctr" anchorCtr="0">
          <a:noAutofit/>
        </a:bodyPr>
        <a:lstStyle/>
        <a:p>
          <a:pPr marL="0" lvl="0" indent="0" algn="l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5400" kern="1200" dirty="0"/>
            <a:t>Verbos:</a:t>
          </a:r>
          <a:endParaRPr lang="en-US" sz="5400" kern="1200" dirty="0"/>
        </a:p>
      </dsp:txBody>
      <dsp:txXfrm>
        <a:off x="471646" y="202275"/>
        <a:ext cx="5396548" cy="1393882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03BC44-CA8D-4090-A52A-66FB8278E8B0}">
      <dsp:nvSpPr>
        <dsp:cNvPr id="0" name=""/>
        <dsp:cNvSpPr/>
      </dsp:nvSpPr>
      <dsp:spPr>
        <a:xfrm>
          <a:off x="0" y="726923"/>
          <a:ext cx="7924800" cy="3081068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15053" tIns="1124712" rIns="615053" bIns="384048" numCol="1" spcCol="1270" anchor="t" anchorCtr="0">
          <a:noAutofit/>
        </a:bodyPr>
        <a:lstStyle/>
        <a:p>
          <a:pPr marL="285750" lvl="1" indent="-285750" algn="l" defTabSz="24003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pt-BR" sz="5400" kern="1200" dirty="0"/>
            <a:t>sample()</a:t>
          </a:r>
          <a:endParaRPr lang="en-US" sz="5400" kern="1200" dirty="0"/>
        </a:p>
        <a:p>
          <a:pPr marL="285750" lvl="1" indent="-285750" algn="l" defTabSz="24003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pt-BR" sz="5400" kern="1200" dirty="0"/>
            <a:t>sample_*()</a:t>
          </a:r>
          <a:endParaRPr lang="en-US" sz="5400" kern="1200" dirty="0"/>
        </a:p>
      </dsp:txBody>
      <dsp:txXfrm>
        <a:off x="0" y="726923"/>
        <a:ext cx="7924800" cy="3081068"/>
      </dsp:txXfrm>
    </dsp:sp>
    <dsp:sp modelId="{6B61BDD0-664A-4143-BA05-8D9E89F4BAE9}">
      <dsp:nvSpPr>
        <dsp:cNvPr id="0" name=""/>
        <dsp:cNvSpPr/>
      </dsp:nvSpPr>
      <dsp:spPr>
        <a:xfrm>
          <a:off x="396240" y="126869"/>
          <a:ext cx="5547360" cy="1544694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677" tIns="0" rIns="209677" bIns="0" numCol="1" spcCol="1270" anchor="ctr" anchorCtr="0">
          <a:noAutofit/>
        </a:bodyPr>
        <a:lstStyle/>
        <a:p>
          <a:pPr marL="0" lvl="0" indent="0" algn="l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5400" kern="1200" dirty="0"/>
            <a:t>Verbo:</a:t>
          </a:r>
          <a:endParaRPr lang="en-US" sz="5400" kern="1200" dirty="0"/>
        </a:p>
      </dsp:txBody>
      <dsp:txXfrm>
        <a:off x="471646" y="202275"/>
        <a:ext cx="5396548" cy="1393882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03BC44-CA8D-4090-A52A-66FB8278E8B0}">
      <dsp:nvSpPr>
        <dsp:cNvPr id="0" name=""/>
        <dsp:cNvSpPr/>
      </dsp:nvSpPr>
      <dsp:spPr>
        <a:xfrm>
          <a:off x="0" y="726923"/>
          <a:ext cx="7924800" cy="3081068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15053" tIns="1124712" rIns="615053" bIns="384048" numCol="1" spcCol="1270" anchor="t" anchorCtr="0">
          <a:noAutofit/>
        </a:bodyPr>
        <a:lstStyle/>
        <a:p>
          <a:pPr marL="285750" lvl="1" indent="-285750" algn="l" defTabSz="24003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pt-BR" sz="5400" kern="1200" dirty="0" err="1"/>
            <a:t>mutate</a:t>
          </a:r>
          <a:r>
            <a:rPr lang="pt-BR" sz="5400" kern="1200" dirty="0"/>
            <a:t>()</a:t>
          </a:r>
          <a:endParaRPr lang="en-US" sz="5400" kern="1200" dirty="0"/>
        </a:p>
        <a:p>
          <a:pPr marL="285750" lvl="1" indent="-285750" algn="l" defTabSz="24003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pt-BR" sz="5400" kern="1200" dirty="0" err="1"/>
            <a:t>mutate</a:t>
          </a:r>
          <a:r>
            <a:rPr lang="pt-BR" sz="5400" kern="1200" dirty="0"/>
            <a:t>_*()</a:t>
          </a:r>
          <a:endParaRPr lang="en-US" sz="5400" kern="1200" dirty="0"/>
        </a:p>
      </dsp:txBody>
      <dsp:txXfrm>
        <a:off x="0" y="726923"/>
        <a:ext cx="7924800" cy="3081068"/>
      </dsp:txXfrm>
    </dsp:sp>
    <dsp:sp modelId="{6B61BDD0-664A-4143-BA05-8D9E89F4BAE9}">
      <dsp:nvSpPr>
        <dsp:cNvPr id="0" name=""/>
        <dsp:cNvSpPr/>
      </dsp:nvSpPr>
      <dsp:spPr>
        <a:xfrm>
          <a:off x="396240" y="126869"/>
          <a:ext cx="5547360" cy="1544694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677" tIns="0" rIns="209677" bIns="0" numCol="1" spcCol="1270" anchor="ctr" anchorCtr="0">
          <a:noAutofit/>
        </a:bodyPr>
        <a:lstStyle/>
        <a:p>
          <a:pPr marL="0" lvl="0" indent="0" algn="l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5400" kern="1200" dirty="0"/>
            <a:t>Verbos:</a:t>
          </a:r>
          <a:endParaRPr lang="en-US" sz="5400" kern="1200" dirty="0"/>
        </a:p>
      </dsp:txBody>
      <dsp:txXfrm>
        <a:off x="471646" y="202275"/>
        <a:ext cx="5396548" cy="139388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5C8EED-7D4A-48CD-BD82-7D0CAE997800}" type="datetimeFigureOut">
              <a:rPr lang="en-US" smtClean="0"/>
              <a:t>11/6/2022</a:t>
            </a:fld>
            <a:endParaRPr lang="en-US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1F1D8E-4DDB-4174-89C8-68EE28E882D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6099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1F1D8E-4DDB-4174-89C8-68EE28E882D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9431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endParaRPr lang="pt-BR" b="0" dirty="0">
              <a:effectLst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1F1D8E-4DDB-4174-89C8-68EE28E882D8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0137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1F1D8E-4DDB-4174-89C8-68EE28E882D8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2386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Independência: não existe covariância entre os preditores</a:t>
            </a: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1F1D8E-4DDB-4174-89C8-68EE28E882D8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7482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Transformação </a:t>
            </a:r>
            <a:r>
              <a:rPr lang="pt-BR" dirty="0" err="1"/>
              <a:t>logarítimica</a:t>
            </a:r>
            <a:r>
              <a:rPr lang="pt-BR" dirty="0"/>
              <a:t>, raiz quadrada, recíproca, arco se</a:t>
            </a: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1F1D8E-4DDB-4174-89C8-68EE28E882D8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25423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jpeg"/><Relationship Id="rId7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jpeg"/><Relationship Id="rId9" Type="http://schemas.openxmlformats.org/officeDocument/2006/relationships/image" Target="../media/image8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2">
            <a:extLst>
              <a:ext uri="{FF2B5EF4-FFF2-40B4-BE49-F238E27FC236}">
                <a16:creationId xmlns:a16="http://schemas.microsoft.com/office/drawing/2014/main" id="{E4D781C7-591D-6FFB-BCD8-B65E7989163F}"/>
              </a:ext>
            </a:extLst>
          </p:cNvPr>
          <p:cNvGrpSpPr/>
          <p:nvPr userDrawn="1"/>
        </p:nvGrpSpPr>
        <p:grpSpPr>
          <a:xfrm>
            <a:off x="859082" y="1257301"/>
            <a:ext cx="546986" cy="3886199"/>
            <a:chOff x="0" y="0"/>
            <a:chExt cx="99389" cy="773135"/>
          </a:xfrm>
        </p:grpSpPr>
        <p:sp>
          <p:nvSpPr>
            <p:cNvPr id="7" name="Freeform 3">
              <a:extLst>
                <a:ext uri="{FF2B5EF4-FFF2-40B4-BE49-F238E27FC236}">
                  <a16:creationId xmlns:a16="http://schemas.microsoft.com/office/drawing/2014/main" id="{E3CB3B21-2BE0-5012-1DF7-081CDD4F2ADF}"/>
                </a:ext>
              </a:extLst>
            </p:cNvPr>
            <p:cNvSpPr/>
            <p:nvPr/>
          </p:nvSpPr>
          <p:spPr>
            <a:xfrm>
              <a:off x="0" y="0"/>
              <a:ext cx="99389" cy="773135"/>
            </a:xfrm>
            <a:custGeom>
              <a:avLst/>
              <a:gdLst/>
              <a:ahLst/>
              <a:cxnLst/>
              <a:rect l="l" t="t" r="r" b="b"/>
              <a:pathLst>
                <a:path w="99389" h="773135">
                  <a:moveTo>
                    <a:pt x="0" y="0"/>
                  </a:moveTo>
                  <a:lnTo>
                    <a:pt x="99389" y="0"/>
                  </a:lnTo>
                  <a:lnTo>
                    <a:pt x="99389" y="773135"/>
                  </a:lnTo>
                  <a:lnTo>
                    <a:pt x="0" y="773135"/>
                  </a:lnTo>
                  <a:close/>
                </a:path>
              </a:pathLst>
            </a:custGeom>
            <a:solidFill>
              <a:srgbClr val="FFFC00"/>
            </a:solidFill>
          </p:spPr>
        </p:sp>
        <p:sp>
          <p:nvSpPr>
            <p:cNvPr id="8" name="TextBox 4">
              <a:extLst>
                <a:ext uri="{FF2B5EF4-FFF2-40B4-BE49-F238E27FC236}">
                  <a16:creationId xmlns:a16="http://schemas.microsoft.com/office/drawing/2014/main" id="{054EB2BD-3196-9515-05C5-C38FF777DC9B}"/>
                </a:ext>
              </a:extLst>
            </p:cNvPr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5">
            <a:extLst>
              <a:ext uri="{FF2B5EF4-FFF2-40B4-BE49-F238E27FC236}">
                <a16:creationId xmlns:a16="http://schemas.microsoft.com/office/drawing/2014/main" id="{46D4129F-3835-6F8E-11C0-82A4975F1BC6}"/>
              </a:ext>
            </a:extLst>
          </p:cNvPr>
          <p:cNvGrpSpPr/>
          <p:nvPr userDrawn="1"/>
        </p:nvGrpSpPr>
        <p:grpSpPr>
          <a:xfrm>
            <a:off x="1143000" y="1257301"/>
            <a:ext cx="602336" cy="3886199"/>
            <a:chOff x="0" y="0"/>
            <a:chExt cx="109446" cy="773135"/>
          </a:xfrm>
        </p:grpSpPr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42274904-6967-DBFA-A357-1914300CD7EB}"/>
                </a:ext>
              </a:extLst>
            </p:cNvPr>
            <p:cNvSpPr/>
            <p:nvPr/>
          </p:nvSpPr>
          <p:spPr>
            <a:xfrm>
              <a:off x="0" y="0"/>
              <a:ext cx="109446" cy="773135"/>
            </a:xfrm>
            <a:custGeom>
              <a:avLst/>
              <a:gdLst/>
              <a:ahLst/>
              <a:cxnLst/>
              <a:rect l="l" t="t" r="r" b="b"/>
              <a:pathLst>
                <a:path w="109446" h="773135">
                  <a:moveTo>
                    <a:pt x="0" y="0"/>
                  </a:moveTo>
                  <a:lnTo>
                    <a:pt x="109446" y="0"/>
                  </a:lnTo>
                  <a:lnTo>
                    <a:pt x="109446" y="773135"/>
                  </a:lnTo>
                  <a:lnTo>
                    <a:pt x="0" y="773135"/>
                  </a:lnTo>
                  <a:close/>
                </a:path>
              </a:pathLst>
            </a:custGeom>
            <a:solidFill>
              <a:srgbClr val="102252"/>
            </a:solidFill>
          </p:spPr>
        </p:sp>
        <p:sp>
          <p:nvSpPr>
            <p:cNvPr id="11" name="TextBox 7">
              <a:extLst>
                <a:ext uri="{FF2B5EF4-FFF2-40B4-BE49-F238E27FC236}">
                  <a16:creationId xmlns:a16="http://schemas.microsoft.com/office/drawing/2014/main" id="{9CF2AB07-EB20-E305-C554-F814FC6D2477}"/>
                </a:ext>
              </a:extLst>
            </p:cNvPr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12" name="Picture 8">
            <a:extLst>
              <a:ext uri="{FF2B5EF4-FFF2-40B4-BE49-F238E27FC236}">
                <a16:creationId xmlns:a16="http://schemas.microsoft.com/office/drawing/2014/main" id="{BFC7DCDE-F4CA-36EB-C759-5FDC178F6AA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7445"/>
          <a:stretch/>
        </p:blipFill>
        <p:spPr>
          <a:xfrm>
            <a:off x="10513929" y="3622210"/>
            <a:ext cx="7774071" cy="6299568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600D525B-E0A9-4BD7-229D-83680A742C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00" y="1257301"/>
            <a:ext cx="10744199" cy="2904916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6000">
                <a:solidFill>
                  <a:srgbClr val="03203D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A8C5D06D-65AC-B87A-52C8-805F0D8001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57399" y="4508501"/>
            <a:ext cx="10744199" cy="60959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rgbClr val="03203D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2660812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E1FD2A2-7A4D-4BBE-B864-8179404D0740}" type="datetime1">
              <a:rPr lang="pt-BR" smtClean="0"/>
              <a:t>06/11/2022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lapea@ufv.br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240" userDrawn="1">
          <p15:clr>
            <a:srgbClr val="FBAE40"/>
          </p15:clr>
        </p15:guide>
        <p15:guide id="2" pos="576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7986476-0A5F-4BF9-9777-1FAB6C610315}" type="datetime1">
              <a:rPr lang="pt-BR" smtClean="0"/>
              <a:t>06/11/2022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lapea@ufv.br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BFE2091-190D-44EC-997A-85EB3194F978}" type="datetime1">
              <a:rPr lang="pt-BR" smtClean="0"/>
              <a:t>06/11/2022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lapea@ufv.br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4929AEF-6E8D-443E-A342-E22C4AB906E3}" type="datetime1">
              <a:rPr lang="pt-BR" smtClean="0"/>
              <a:t>06/11/2022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lapea@ufv.br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FCD43C0-2394-400E-B151-B801E5AA59EC}" type="datetime1">
              <a:rPr lang="pt-BR" smtClean="0"/>
              <a:t>06/11/2022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lapea@ufv.br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AF12AFA-E74E-4680-B53C-285640B2BBEC}" type="datetime1">
              <a:rPr lang="pt-BR" smtClean="0"/>
              <a:t>06/11/2022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lapea@ufv.br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75D5A30-B5B4-4951-9CE8-C758C9E09F1C}" type="datetime1">
              <a:rPr lang="pt-BR" smtClean="0"/>
              <a:t>06/11/2022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lapea@ufv.br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AAC3AF7-E644-427F-B084-13A75F0DC5B2}" type="datetime1">
              <a:rPr lang="pt-BR" smtClean="0"/>
              <a:t>06/11/2022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lapea@ufv.br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240" userDrawn="1">
          <p15:clr>
            <a:srgbClr val="FBAE40"/>
          </p15:clr>
        </p15:guide>
        <p15:guide id="2" pos="576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15087600" cy="1143000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03203D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15087600" cy="747816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3203D"/>
                </a:solidFill>
              </a:defRPr>
            </a:lvl1pPr>
            <a:lvl2pPr>
              <a:defRPr>
                <a:solidFill>
                  <a:srgbClr val="03203D"/>
                </a:solidFill>
              </a:defRPr>
            </a:lvl2pPr>
            <a:lvl3pPr>
              <a:defRPr>
                <a:solidFill>
                  <a:srgbClr val="03203D"/>
                </a:solidFill>
              </a:defRPr>
            </a:lvl3pPr>
            <a:lvl4pPr>
              <a:defRPr>
                <a:solidFill>
                  <a:srgbClr val="03203D"/>
                </a:solidFill>
              </a:defRPr>
            </a:lvl4pPr>
            <a:lvl5pPr>
              <a:defRPr>
                <a:solidFill>
                  <a:srgbClr val="03203D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7" name="Group 2">
            <a:extLst>
              <a:ext uri="{FF2B5EF4-FFF2-40B4-BE49-F238E27FC236}">
                <a16:creationId xmlns:a16="http://schemas.microsoft.com/office/drawing/2014/main" id="{A8110392-5744-C69D-0EFF-EA9062BD2E2C}"/>
              </a:ext>
            </a:extLst>
          </p:cNvPr>
          <p:cNvGrpSpPr/>
          <p:nvPr userDrawn="1"/>
        </p:nvGrpSpPr>
        <p:grpSpPr>
          <a:xfrm>
            <a:off x="0" y="9259188"/>
            <a:ext cx="18288001" cy="1027812"/>
            <a:chOff x="0" y="0"/>
            <a:chExt cx="5858042" cy="270699"/>
          </a:xfrm>
        </p:grpSpPr>
        <p:sp>
          <p:nvSpPr>
            <p:cNvPr id="8" name="Freeform 3">
              <a:extLst>
                <a:ext uri="{FF2B5EF4-FFF2-40B4-BE49-F238E27FC236}">
                  <a16:creationId xmlns:a16="http://schemas.microsoft.com/office/drawing/2014/main" id="{C5D4B0C7-D171-0C3E-B92D-2DB4FB432C27}"/>
                </a:ext>
              </a:extLst>
            </p:cNvPr>
            <p:cNvSpPr/>
            <p:nvPr/>
          </p:nvSpPr>
          <p:spPr>
            <a:xfrm>
              <a:off x="0" y="0"/>
              <a:ext cx="5858042" cy="270699"/>
            </a:xfrm>
            <a:custGeom>
              <a:avLst/>
              <a:gdLst/>
              <a:ahLst/>
              <a:cxnLst/>
              <a:rect l="l" t="t" r="r" b="b"/>
              <a:pathLst>
                <a:path w="5858042" h="270699">
                  <a:moveTo>
                    <a:pt x="0" y="0"/>
                  </a:moveTo>
                  <a:lnTo>
                    <a:pt x="5858042" y="0"/>
                  </a:lnTo>
                  <a:lnTo>
                    <a:pt x="5858042" y="270699"/>
                  </a:lnTo>
                  <a:lnTo>
                    <a:pt x="0" y="270699"/>
                  </a:lnTo>
                  <a:close/>
                </a:path>
              </a:pathLst>
            </a:custGeom>
            <a:solidFill>
              <a:srgbClr val="03203D"/>
            </a:solidFill>
          </p:spPr>
        </p:sp>
        <p:sp>
          <p:nvSpPr>
            <p:cNvPr id="9" name="TextBox 4">
              <a:extLst>
                <a:ext uri="{FF2B5EF4-FFF2-40B4-BE49-F238E27FC236}">
                  <a16:creationId xmlns:a16="http://schemas.microsoft.com/office/drawing/2014/main" id="{382CB08D-F21E-E7E9-3F54-237B41967B91}"/>
                </a:ext>
              </a:extLst>
            </p:cNvPr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F3415B93-7702-1722-BF2B-6E1762B21F2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9900" y="956310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fld id="{984CD07F-B46E-4F4E-81A4-4C8B292F32F9}" type="datetime1">
              <a:rPr lang="pt-BR" smtClean="0"/>
              <a:pPr/>
              <a:t>06/11/2022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4265A4B2-2568-319C-0455-830B65492B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08300" y="9563100"/>
            <a:ext cx="11963400" cy="365125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r>
              <a:rPr lang="en-US" dirty="0"/>
              <a:t>lapea@ufv.br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072BB00B-6F3E-5E41-5C08-768F270AF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252700" y="9563101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 dirty="0"/>
          </a:p>
        </p:txBody>
      </p:sp>
      <p:pic>
        <p:nvPicPr>
          <p:cNvPr id="13" name="Picture 8">
            <a:extLst>
              <a:ext uri="{FF2B5EF4-FFF2-40B4-BE49-F238E27FC236}">
                <a16:creationId xmlns:a16="http://schemas.microsoft.com/office/drawing/2014/main" id="{DBB4B2EC-9A05-E955-CA15-BE000A6F36D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15621000" y="289384"/>
            <a:ext cx="2628900" cy="1971675"/>
          </a:xfrm>
          <a:prstGeom prst="rect">
            <a:avLst/>
          </a:prstGeom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240" userDrawn="1">
          <p15:clr>
            <a:srgbClr val="FBAE40"/>
          </p15:clr>
        </p15:guide>
        <p15:guide id="2" pos="576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2">
            <a:extLst>
              <a:ext uri="{FF2B5EF4-FFF2-40B4-BE49-F238E27FC236}">
                <a16:creationId xmlns:a16="http://schemas.microsoft.com/office/drawing/2014/main" id="{CB929E24-6CF1-C8FB-C9A0-F17429815C31}"/>
              </a:ext>
            </a:extLst>
          </p:cNvPr>
          <p:cNvSpPr/>
          <p:nvPr userDrawn="1"/>
        </p:nvSpPr>
        <p:spPr>
          <a:xfrm>
            <a:off x="0" y="8759406"/>
            <a:ext cx="182880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" name="Group 3">
            <a:extLst>
              <a:ext uri="{FF2B5EF4-FFF2-40B4-BE49-F238E27FC236}">
                <a16:creationId xmlns:a16="http://schemas.microsoft.com/office/drawing/2014/main" id="{E22D930E-CFF3-8664-04FF-EA2B57E5AE42}"/>
              </a:ext>
            </a:extLst>
          </p:cNvPr>
          <p:cNvGrpSpPr/>
          <p:nvPr userDrawn="1"/>
        </p:nvGrpSpPr>
        <p:grpSpPr>
          <a:xfrm>
            <a:off x="-1" y="0"/>
            <a:ext cx="4742449" cy="10287000"/>
            <a:chOff x="0" y="0"/>
            <a:chExt cx="2258923" cy="2714117"/>
          </a:xfrm>
        </p:grpSpPr>
        <p:sp>
          <p:nvSpPr>
            <p:cNvPr id="7" name="Freeform 4">
              <a:extLst>
                <a:ext uri="{FF2B5EF4-FFF2-40B4-BE49-F238E27FC236}">
                  <a16:creationId xmlns:a16="http://schemas.microsoft.com/office/drawing/2014/main" id="{7DCF7B7F-B9D7-DB15-0B0E-32D7398E02B8}"/>
                </a:ext>
              </a:extLst>
            </p:cNvPr>
            <p:cNvSpPr/>
            <p:nvPr/>
          </p:nvSpPr>
          <p:spPr>
            <a:xfrm>
              <a:off x="0" y="0"/>
              <a:ext cx="2258923" cy="2714117"/>
            </a:xfrm>
            <a:custGeom>
              <a:avLst/>
              <a:gdLst/>
              <a:ahLst/>
              <a:cxnLst/>
              <a:rect l="l" t="t" r="r" b="b"/>
              <a:pathLst>
                <a:path w="2258923" h="2714117">
                  <a:moveTo>
                    <a:pt x="0" y="0"/>
                  </a:moveTo>
                  <a:lnTo>
                    <a:pt x="2258923" y="0"/>
                  </a:lnTo>
                  <a:lnTo>
                    <a:pt x="2258923" y="2714117"/>
                  </a:lnTo>
                  <a:lnTo>
                    <a:pt x="0" y="2714117"/>
                  </a:lnTo>
                  <a:close/>
                </a:path>
              </a:pathLst>
            </a:custGeom>
            <a:solidFill>
              <a:srgbClr val="03203D"/>
            </a:solidFill>
          </p:spPr>
        </p:sp>
        <p:sp>
          <p:nvSpPr>
            <p:cNvPr id="8" name="TextBox 5">
              <a:extLst>
                <a:ext uri="{FF2B5EF4-FFF2-40B4-BE49-F238E27FC236}">
                  <a16:creationId xmlns:a16="http://schemas.microsoft.com/office/drawing/2014/main" id="{A165485C-4B58-B495-45A1-D9EAD5D5862E}"/>
                </a:ext>
              </a:extLst>
            </p:cNvPr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9" name="Picture 6">
            <a:extLst>
              <a:ext uri="{FF2B5EF4-FFF2-40B4-BE49-F238E27FC236}">
                <a16:creationId xmlns:a16="http://schemas.microsoft.com/office/drawing/2014/main" id="{B389DC11-FE86-F341-CE2B-CA4FE059C75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2263" t="8325" r="10534" b="8323"/>
          <a:stretch>
            <a:fillRect/>
          </a:stretch>
        </p:blipFill>
        <p:spPr>
          <a:xfrm>
            <a:off x="520699" y="1122065"/>
            <a:ext cx="3881593" cy="4190746"/>
          </a:xfrm>
          <a:prstGeom prst="rect">
            <a:avLst/>
          </a:prstGeom>
        </p:spPr>
      </p:pic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5F6753B-90A4-FC5A-926B-3DAEE0E240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252700" y="9563101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7" name="Title Placeholder 1">
            <a:extLst>
              <a:ext uri="{FF2B5EF4-FFF2-40B4-BE49-F238E27FC236}">
                <a16:creationId xmlns:a16="http://schemas.microsoft.com/office/drawing/2014/main" id="{BF639E35-6629-2E5B-FD11-3F5EEC1985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0" y="274638"/>
            <a:ext cx="118999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rgbClr val="03203D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032A8C41-676B-7091-1B60-2805CC0C4E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86400" y="1750802"/>
            <a:ext cx="11899900" cy="644069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rgbClr val="03203D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2">
            <a:extLst>
              <a:ext uri="{FF2B5EF4-FFF2-40B4-BE49-F238E27FC236}">
                <a16:creationId xmlns:a16="http://schemas.microsoft.com/office/drawing/2014/main" id="{CB929E24-6CF1-C8FB-C9A0-F17429815C31}"/>
              </a:ext>
            </a:extLst>
          </p:cNvPr>
          <p:cNvSpPr/>
          <p:nvPr userDrawn="1"/>
        </p:nvSpPr>
        <p:spPr>
          <a:xfrm>
            <a:off x="0" y="8759406"/>
            <a:ext cx="182880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" name="Group 3">
            <a:extLst>
              <a:ext uri="{FF2B5EF4-FFF2-40B4-BE49-F238E27FC236}">
                <a16:creationId xmlns:a16="http://schemas.microsoft.com/office/drawing/2014/main" id="{E22D930E-CFF3-8664-04FF-EA2B57E5AE42}"/>
              </a:ext>
            </a:extLst>
          </p:cNvPr>
          <p:cNvGrpSpPr/>
          <p:nvPr userDrawn="1"/>
        </p:nvGrpSpPr>
        <p:grpSpPr>
          <a:xfrm>
            <a:off x="-1" y="0"/>
            <a:ext cx="4742449" cy="10287000"/>
            <a:chOff x="0" y="0"/>
            <a:chExt cx="2258923" cy="2714117"/>
          </a:xfrm>
        </p:grpSpPr>
        <p:sp>
          <p:nvSpPr>
            <p:cNvPr id="7" name="Freeform 4">
              <a:extLst>
                <a:ext uri="{FF2B5EF4-FFF2-40B4-BE49-F238E27FC236}">
                  <a16:creationId xmlns:a16="http://schemas.microsoft.com/office/drawing/2014/main" id="{7DCF7B7F-B9D7-DB15-0B0E-32D7398E02B8}"/>
                </a:ext>
              </a:extLst>
            </p:cNvPr>
            <p:cNvSpPr/>
            <p:nvPr/>
          </p:nvSpPr>
          <p:spPr>
            <a:xfrm>
              <a:off x="0" y="0"/>
              <a:ext cx="2258923" cy="2714117"/>
            </a:xfrm>
            <a:custGeom>
              <a:avLst/>
              <a:gdLst/>
              <a:ahLst/>
              <a:cxnLst/>
              <a:rect l="l" t="t" r="r" b="b"/>
              <a:pathLst>
                <a:path w="2258923" h="2714117">
                  <a:moveTo>
                    <a:pt x="0" y="0"/>
                  </a:moveTo>
                  <a:lnTo>
                    <a:pt x="2258923" y="0"/>
                  </a:lnTo>
                  <a:lnTo>
                    <a:pt x="2258923" y="2714117"/>
                  </a:lnTo>
                  <a:lnTo>
                    <a:pt x="0" y="2714117"/>
                  </a:lnTo>
                  <a:close/>
                </a:path>
              </a:pathLst>
            </a:custGeom>
            <a:solidFill>
              <a:srgbClr val="03203D"/>
            </a:solidFill>
          </p:spPr>
        </p:sp>
        <p:sp>
          <p:nvSpPr>
            <p:cNvPr id="8" name="TextBox 5">
              <a:extLst>
                <a:ext uri="{FF2B5EF4-FFF2-40B4-BE49-F238E27FC236}">
                  <a16:creationId xmlns:a16="http://schemas.microsoft.com/office/drawing/2014/main" id="{A165485C-4B58-B495-45A1-D9EAD5D5862E}"/>
                </a:ext>
              </a:extLst>
            </p:cNvPr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9" name="Picture 6">
            <a:extLst>
              <a:ext uri="{FF2B5EF4-FFF2-40B4-BE49-F238E27FC236}">
                <a16:creationId xmlns:a16="http://schemas.microsoft.com/office/drawing/2014/main" id="{B389DC11-FE86-F341-CE2B-CA4FE059C75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2263" t="8325" r="10534" b="8323"/>
          <a:stretch>
            <a:fillRect/>
          </a:stretch>
        </p:blipFill>
        <p:spPr>
          <a:xfrm>
            <a:off x="520699" y="1122065"/>
            <a:ext cx="3881593" cy="4190746"/>
          </a:xfrm>
          <a:prstGeom prst="rect">
            <a:avLst/>
          </a:prstGeom>
        </p:spPr>
      </p:pic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5F6753B-90A4-FC5A-926B-3DAEE0E240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6383000" y="9563102"/>
            <a:ext cx="1003300" cy="365124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7" name="Title Placeholder 1">
            <a:extLst>
              <a:ext uri="{FF2B5EF4-FFF2-40B4-BE49-F238E27FC236}">
                <a16:creationId xmlns:a16="http://schemas.microsoft.com/office/drawing/2014/main" id="{BF639E35-6629-2E5B-FD11-3F5EEC1985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0" y="274638"/>
            <a:ext cx="118999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rgbClr val="03203D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032A8C41-676B-7091-1B60-2805CC0C4E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86400" y="1750802"/>
            <a:ext cx="11899900" cy="644069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rgbClr val="03203D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2" name="Espaço Reservado para Conteúdo 10" descr="Diagrama&#10;&#10;Descrição gerada automaticamente">
            <a:extLst>
              <a:ext uri="{FF2B5EF4-FFF2-40B4-BE49-F238E27FC236}">
                <a16:creationId xmlns:a16="http://schemas.microsoft.com/office/drawing/2014/main" id="{9BF85FFD-F96D-38E4-A849-D583501FCF3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8719" y="8856947"/>
            <a:ext cx="2091789" cy="1163353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3" name="Imagem 2" descr="Logotipo&#10;&#10;Descrição gerada automaticamente">
            <a:extLst>
              <a:ext uri="{FF2B5EF4-FFF2-40B4-BE49-F238E27FC236}">
                <a16:creationId xmlns:a16="http://schemas.microsoft.com/office/drawing/2014/main" id="{AAE5A21C-5C69-5971-BA10-0A8181665F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71" t="7857" r="7856" b="8182"/>
          <a:stretch/>
        </p:blipFill>
        <p:spPr>
          <a:xfrm>
            <a:off x="5334000" y="8791281"/>
            <a:ext cx="1414602" cy="1394471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4" name="Imagem 3" descr="Logotipo, nome da empresa&#10;&#10;Descrição gerada automaticamente">
            <a:extLst>
              <a:ext uri="{FF2B5EF4-FFF2-40B4-BE49-F238E27FC236}">
                <a16:creationId xmlns:a16="http://schemas.microsoft.com/office/drawing/2014/main" id="{B050BEEB-FCE1-F5B6-7F06-7CD746D554C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58" t="11591" r="14618" b="5850"/>
          <a:stretch/>
        </p:blipFill>
        <p:spPr>
          <a:xfrm>
            <a:off x="12682398" y="9022399"/>
            <a:ext cx="1414602" cy="116335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pic>
      <p:pic>
        <p:nvPicPr>
          <p:cNvPr id="10" name="Picture 2" descr="CNPq Logo - PNG e Vetor - Download de Logo">
            <a:extLst>
              <a:ext uri="{FF2B5EF4-FFF2-40B4-BE49-F238E27FC236}">
                <a16:creationId xmlns:a16="http://schemas.microsoft.com/office/drawing/2014/main" id="{4BA0E00A-35CD-BE41-7603-541B4861CBD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2661" y="9087043"/>
            <a:ext cx="2229339" cy="952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CD7C5D46-6669-4743-ACF0-47E2FC0830D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35706" y="8968407"/>
            <a:ext cx="1594894" cy="1122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24347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2">
            <a:extLst>
              <a:ext uri="{FF2B5EF4-FFF2-40B4-BE49-F238E27FC236}">
                <a16:creationId xmlns:a16="http://schemas.microsoft.com/office/drawing/2014/main" id="{CB929E24-6CF1-C8FB-C9A0-F17429815C31}"/>
              </a:ext>
            </a:extLst>
          </p:cNvPr>
          <p:cNvSpPr/>
          <p:nvPr userDrawn="1"/>
        </p:nvSpPr>
        <p:spPr>
          <a:xfrm>
            <a:off x="0" y="8759406"/>
            <a:ext cx="182880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" name="Group 3">
            <a:extLst>
              <a:ext uri="{FF2B5EF4-FFF2-40B4-BE49-F238E27FC236}">
                <a16:creationId xmlns:a16="http://schemas.microsoft.com/office/drawing/2014/main" id="{E22D930E-CFF3-8664-04FF-EA2B57E5AE42}"/>
              </a:ext>
            </a:extLst>
          </p:cNvPr>
          <p:cNvGrpSpPr/>
          <p:nvPr userDrawn="1"/>
        </p:nvGrpSpPr>
        <p:grpSpPr>
          <a:xfrm>
            <a:off x="-1" y="0"/>
            <a:ext cx="4742449" cy="10287000"/>
            <a:chOff x="0" y="0"/>
            <a:chExt cx="2258923" cy="2714117"/>
          </a:xfrm>
        </p:grpSpPr>
        <p:sp>
          <p:nvSpPr>
            <p:cNvPr id="7" name="Freeform 4">
              <a:extLst>
                <a:ext uri="{FF2B5EF4-FFF2-40B4-BE49-F238E27FC236}">
                  <a16:creationId xmlns:a16="http://schemas.microsoft.com/office/drawing/2014/main" id="{7DCF7B7F-B9D7-DB15-0B0E-32D7398E02B8}"/>
                </a:ext>
              </a:extLst>
            </p:cNvPr>
            <p:cNvSpPr/>
            <p:nvPr/>
          </p:nvSpPr>
          <p:spPr>
            <a:xfrm>
              <a:off x="0" y="0"/>
              <a:ext cx="2258923" cy="2714117"/>
            </a:xfrm>
            <a:custGeom>
              <a:avLst/>
              <a:gdLst/>
              <a:ahLst/>
              <a:cxnLst/>
              <a:rect l="l" t="t" r="r" b="b"/>
              <a:pathLst>
                <a:path w="2258923" h="2714117">
                  <a:moveTo>
                    <a:pt x="0" y="0"/>
                  </a:moveTo>
                  <a:lnTo>
                    <a:pt x="2258923" y="0"/>
                  </a:lnTo>
                  <a:lnTo>
                    <a:pt x="2258923" y="2714117"/>
                  </a:lnTo>
                  <a:lnTo>
                    <a:pt x="0" y="2714117"/>
                  </a:lnTo>
                  <a:close/>
                </a:path>
              </a:pathLst>
            </a:custGeom>
            <a:solidFill>
              <a:srgbClr val="03203D"/>
            </a:solidFill>
          </p:spPr>
        </p:sp>
        <p:sp>
          <p:nvSpPr>
            <p:cNvPr id="8" name="TextBox 5">
              <a:extLst>
                <a:ext uri="{FF2B5EF4-FFF2-40B4-BE49-F238E27FC236}">
                  <a16:creationId xmlns:a16="http://schemas.microsoft.com/office/drawing/2014/main" id="{A165485C-4B58-B495-45A1-D9EAD5D5862E}"/>
                </a:ext>
              </a:extLst>
            </p:cNvPr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9" name="Picture 6">
            <a:extLst>
              <a:ext uri="{FF2B5EF4-FFF2-40B4-BE49-F238E27FC236}">
                <a16:creationId xmlns:a16="http://schemas.microsoft.com/office/drawing/2014/main" id="{B389DC11-FE86-F341-CE2B-CA4FE059C75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2263" t="8325" r="10534" b="8323"/>
          <a:stretch>
            <a:fillRect/>
          </a:stretch>
        </p:blipFill>
        <p:spPr>
          <a:xfrm>
            <a:off x="520699" y="1122065"/>
            <a:ext cx="3881593" cy="4190746"/>
          </a:xfrm>
          <a:prstGeom prst="rect">
            <a:avLst/>
          </a:prstGeom>
        </p:spPr>
      </p:pic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5F6753B-90A4-FC5A-926B-3DAEE0E240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252700" y="9563101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7" name="Title Placeholder 1">
            <a:extLst>
              <a:ext uri="{FF2B5EF4-FFF2-40B4-BE49-F238E27FC236}">
                <a16:creationId xmlns:a16="http://schemas.microsoft.com/office/drawing/2014/main" id="{BF639E35-6629-2E5B-FD11-3F5EEC1985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0" y="274638"/>
            <a:ext cx="118999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rgbClr val="03203D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032A8C41-676B-7091-1B60-2805CC0C4E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86400" y="1750802"/>
            <a:ext cx="11899900" cy="644069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rgbClr val="03203D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1A3FF55A-9FD6-CE57-6038-76FF15DE1B78}"/>
              </a:ext>
            </a:extLst>
          </p:cNvPr>
          <p:cNvSpPr txBox="1"/>
          <p:nvPr userDrawn="1"/>
        </p:nvSpPr>
        <p:spPr>
          <a:xfrm>
            <a:off x="1478887" y="6374822"/>
            <a:ext cx="2472519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BR" sz="2200" b="0" i="0" u="none" strike="noStrike" dirty="0">
                <a:solidFill>
                  <a:schemeClr val="bg1"/>
                </a:solidFill>
                <a:effectLst/>
                <a:latin typeface="+mj-lt"/>
              </a:rPr>
              <a:t>lapea@ufv.br 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pt-BR" sz="2200" b="0" dirty="0">
              <a:solidFill>
                <a:schemeClr val="bg1"/>
              </a:solidFill>
              <a:effectLst/>
              <a:latin typeface="+mj-lt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BR" sz="2200" b="0" i="0" u="none" strike="noStrike" dirty="0">
                <a:solidFill>
                  <a:schemeClr val="bg1"/>
                </a:solidFill>
                <a:effectLst/>
                <a:latin typeface="+mj-lt"/>
              </a:rPr>
              <a:t>@lapea_ufv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pt-BR" sz="2200" b="0" i="0" u="none" strike="noStrike" dirty="0">
              <a:solidFill>
                <a:schemeClr val="bg1"/>
              </a:solidFill>
              <a:effectLst/>
              <a:latin typeface="+mj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lt"/>
              </a:rPr>
              <a:t>(31) 3612-6169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lt"/>
              </a:rPr>
              <a:t>www.lapea.ufv.br</a:t>
            </a:r>
            <a:r>
              <a:rPr lang="pt-BR" sz="2200" b="0" i="0" u="none" strike="noStrike" dirty="0">
                <a:solidFill>
                  <a:schemeClr val="bg1"/>
                </a:solidFill>
                <a:effectLst/>
                <a:latin typeface="+mj-lt"/>
              </a:rPr>
              <a:t> </a:t>
            </a:r>
            <a:endParaRPr lang="pt-BR" sz="2200" b="0" dirty="0">
              <a:solidFill>
                <a:schemeClr val="bg1"/>
              </a:solidFill>
              <a:effectLst/>
              <a:latin typeface="+mj-lt"/>
            </a:endParaRP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2D9A759C-658A-F879-9475-8AF23786E67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054" y="7684595"/>
            <a:ext cx="542466" cy="542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6">
            <a:extLst>
              <a:ext uri="{FF2B5EF4-FFF2-40B4-BE49-F238E27FC236}">
                <a16:creationId xmlns:a16="http://schemas.microsoft.com/office/drawing/2014/main" id="{7D16162D-9868-FEAC-F55C-5350A73F529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650" y="6995200"/>
            <a:ext cx="542467" cy="542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8" descr="Apple, mail, email, envelope, inbox, message, send icon ...">
            <a:extLst>
              <a:ext uri="{FF2B5EF4-FFF2-40B4-BE49-F238E27FC236}">
                <a16:creationId xmlns:a16="http://schemas.microsoft.com/office/drawing/2014/main" id="{9ABE59EA-2119-2D70-56C1-2AF173A2382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194" y="6286500"/>
            <a:ext cx="594360" cy="594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m 2" descr="Ícone&#10;&#10;Descrição gerada automaticamente">
            <a:extLst>
              <a:ext uri="{FF2B5EF4-FFF2-40B4-BE49-F238E27FC236}">
                <a16:creationId xmlns:a16="http://schemas.microsoft.com/office/drawing/2014/main" id="{424596F0-F150-9FFD-E52A-F0AE409B7D3A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004" y="8347636"/>
            <a:ext cx="565516" cy="565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0879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2">
            <a:extLst>
              <a:ext uri="{FF2B5EF4-FFF2-40B4-BE49-F238E27FC236}">
                <a16:creationId xmlns:a16="http://schemas.microsoft.com/office/drawing/2014/main" id="{CB929E24-6CF1-C8FB-C9A0-F17429815C31}"/>
              </a:ext>
            </a:extLst>
          </p:cNvPr>
          <p:cNvSpPr/>
          <p:nvPr userDrawn="1"/>
        </p:nvSpPr>
        <p:spPr>
          <a:xfrm>
            <a:off x="0" y="8759406"/>
            <a:ext cx="182880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" name="Group 3">
            <a:extLst>
              <a:ext uri="{FF2B5EF4-FFF2-40B4-BE49-F238E27FC236}">
                <a16:creationId xmlns:a16="http://schemas.microsoft.com/office/drawing/2014/main" id="{E22D930E-CFF3-8664-04FF-EA2B57E5AE42}"/>
              </a:ext>
            </a:extLst>
          </p:cNvPr>
          <p:cNvGrpSpPr/>
          <p:nvPr userDrawn="1"/>
        </p:nvGrpSpPr>
        <p:grpSpPr>
          <a:xfrm>
            <a:off x="-1" y="0"/>
            <a:ext cx="4742449" cy="10287000"/>
            <a:chOff x="0" y="0"/>
            <a:chExt cx="2258923" cy="2714117"/>
          </a:xfrm>
        </p:grpSpPr>
        <p:sp>
          <p:nvSpPr>
            <p:cNvPr id="7" name="Freeform 4">
              <a:extLst>
                <a:ext uri="{FF2B5EF4-FFF2-40B4-BE49-F238E27FC236}">
                  <a16:creationId xmlns:a16="http://schemas.microsoft.com/office/drawing/2014/main" id="{7DCF7B7F-B9D7-DB15-0B0E-32D7398E02B8}"/>
                </a:ext>
              </a:extLst>
            </p:cNvPr>
            <p:cNvSpPr/>
            <p:nvPr/>
          </p:nvSpPr>
          <p:spPr>
            <a:xfrm>
              <a:off x="0" y="0"/>
              <a:ext cx="2258923" cy="2714117"/>
            </a:xfrm>
            <a:custGeom>
              <a:avLst/>
              <a:gdLst/>
              <a:ahLst/>
              <a:cxnLst/>
              <a:rect l="l" t="t" r="r" b="b"/>
              <a:pathLst>
                <a:path w="2258923" h="2714117">
                  <a:moveTo>
                    <a:pt x="0" y="0"/>
                  </a:moveTo>
                  <a:lnTo>
                    <a:pt x="2258923" y="0"/>
                  </a:lnTo>
                  <a:lnTo>
                    <a:pt x="2258923" y="2714117"/>
                  </a:lnTo>
                  <a:lnTo>
                    <a:pt x="0" y="2714117"/>
                  </a:lnTo>
                  <a:close/>
                </a:path>
              </a:pathLst>
            </a:custGeom>
            <a:solidFill>
              <a:srgbClr val="03203D"/>
            </a:solidFill>
          </p:spPr>
        </p:sp>
        <p:sp>
          <p:nvSpPr>
            <p:cNvPr id="8" name="TextBox 5">
              <a:extLst>
                <a:ext uri="{FF2B5EF4-FFF2-40B4-BE49-F238E27FC236}">
                  <a16:creationId xmlns:a16="http://schemas.microsoft.com/office/drawing/2014/main" id="{A165485C-4B58-B495-45A1-D9EAD5D5862E}"/>
                </a:ext>
              </a:extLst>
            </p:cNvPr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9" name="Picture 6">
            <a:extLst>
              <a:ext uri="{FF2B5EF4-FFF2-40B4-BE49-F238E27FC236}">
                <a16:creationId xmlns:a16="http://schemas.microsoft.com/office/drawing/2014/main" id="{B389DC11-FE86-F341-CE2B-CA4FE059C75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2263" t="8325" r="10534" b="8323"/>
          <a:stretch>
            <a:fillRect/>
          </a:stretch>
        </p:blipFill>
        <p:spPr>
          <a:xfrm>
            <a:off x="520699" y="1122065"/>
            <a:ext cx="3881593" cy="4190746"/>
          </a:xfrm>
          <a:prstGeom prst="rect">
            <a:avLst/>
          </a:prstGeom>
        </p:spPr>
      </p:pic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5F6753B-90A4-FC5A-926B-3DAEE0E240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6383000" y="9563102"/>
            <a:ext cx="1003300" cy="365124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7" name="Title Placeholder 1">
            <a:extLst>
              <a:ext uri="{FF2B5EF4-FFF2-40B4-BE49-F238E27FC236}">
                <a16:creationId xmlns:a16="http://schemas.microsoft.com/office/drawing/2014/main" id="{BF639E35-6629-2E5B-FD11-3F5EEC1985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0" y="274638"/>
            <a:ext cx="118999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rgbClr val="03203D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032A8C41-676B-7091-1B60-2805CC0C4E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86400" y="1750802"/>
            <a:ext cx="11899900" cy="644069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rgbClr val="03203D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2" name="Espaço Reservado para Conteúdo 10" descr="Diagrama&#10;&#10;Descrição gerada automaticamente">
            <a:extLst>
              <a:ext uri="{FF2B5EF4-FFF2-40B4-BE49-F238E27FC236}">
                <a16:creationId xmlns:a16="http://schemas.microsoft.com/office/drawing/2014/main" id="{9BF85FFD-F96D-38E4-A849-D583501FCF3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8719" y="8856947"/>
            <a:ext cx="2091789" cy="1163353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3" name="Imagem 2" descr="Logotipo&#10;&#10;Descrição gerada automaticamente">
            <a:extLst>
              <a:ext uri="{FF2B5EF4-FFF2-40B4-BE49-F238E27FC236}">
                <a16:creationId xmlns:a16="http://schemas.microsoft.com/office/drawing/2014/main" id="{AAE5A21C-5C69-5971-BA10-0A8181665F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71" t="7857" r="7856" b="8182"/>
          <a:stretch/>
        </p:blipFill>
        <p:spPr>
          <a:xfrm>
            <a:off x="5334000" y="8791281"/>
            <a:ext cx="1414602" cy="1394471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4" name="Imagem 3" descr="Logotipo, nome da empresa&#10;&#10;Descrição gerada automaticamente">
            <a:extLst>
              <a:ext uri="{FF2B5EF4-FFF2-40B4-BE49-F238E27FC236}">
                <a16:creationId xmlns:a16="http://schemas.microsoft.com/office/drawing/2014/main" id="{B050BEEB-FCE1-F5B6-7F06-7CD746D554C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58" t="11591" r="14618" b="5850"/>
          <a:stretch/>
        </p:blipFill>
        <p:spPr>
          <a:xfrm>
            <a:off x="12682398" y="9022399"/>
            <a:ext cx="1414602" cy="116335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pic>
      <p:pic>
        <p:nvPicPr>
          <p:cNvPr id="10" name="Picture 2" descr="CNPq Logo - PNG e Vetor - Download de Logo">
            <a:extLst>
              <a:ext uri="{FF2B5EF4-FFF2-40B4-BE49-F238E27FC236}">
                <a16:creationId xmlns:a16="http://schemas.microsoft.com/office/drawing/2014/main" id="{4BA0E00A-35CD-BE41-7603-541B4861CBD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2661" y="9087043"/>
            <a:ext cx="2229339" cy="952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CD7C5D46-6669-4743-ACF0-47E2FC0830D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35706" y="8968407"/>
            <a:ext cx="1594894" cy="1122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17E34CF7-322F-F770-E05A-C268EB199DFC}"/>
              </a:ext>
            </a:extLst>
          </p:cNvPr>
          <p:cNvSpPr txBox="1"/>
          <p:nvPr userDrawn="1"/>
        </p:nvSpPr>
        <p:spPr>
          <a:xfrm>
            <a:off x="1478887" y="6374822"/>
            <a:ext cx="2472519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BR" sz="2200" b="0" i="0" u="none" strike="noStrike" dirty="0">
                <a:solidFill>
                  <a:schemeClr val="bg1"/>
                </a:solidFill>
                <a:effectLst/>
                <a:latin typeface="+mj-lt"/>
              </a:rPr>
              <a:t>lapea@ufv.br 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pt-BR" sz="2200" b="0" dirty="0">
              <a:solidFill>
                <a:schemeClr val="bg1"/>
              </a:solidFill>
              <a:effectLst/>
              <a:latin typeface="+mj-lt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BR" sz="2200" b="0" i="0" u="none" strike="noStrike" dirty="0">
                <a:solidFill>
                  <a:schemeClr val="bg1"/>
                </a:solidFill>
                <a:effectLst/>
                <a:latin typeface="+mj-lt"/>
              </a:rPr>
              <a:t>@lapea_ufv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pt-BR" sz="2200" b="0" i="0" u="none" strike="noStrike" dirty="0">
              <a:solidFill>
                <a:schemeClr val="bg1"/>
              </a:solidFill>
              <a:effectLst/>
              <a:latin typeface="+mj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lt"/>
              </a:rPr>
              <a:t>(31) 3612-6169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lt"/>
              </a:rPr>
              <a:t>www.lapea.ufv.br</a:t>
            </a:r>
            <a:r>
              <a:rPr lang="pt-BR" sz="2200" b="0" i="0" u="none" strike="noStrike" dirty="0">
                <a:solidFill>
                  <a:schemeClr val="bg1"/>
                </a:solidFill>
                <a:effectLst/>
                <a:latin typeface="+mj-lt"/>
              </a:rPr>
              <a:t> </a:t>
            </a:r>
            <a:endParaRPr lang="pt-BR" sz="2200" b="0" dirty="0">
              <a:solidFill>
                <a:schemeClr val="bg1"/>
              </a:solidFill>
              <a:effectLst/>
              <a:latin typeface="+mj-lt"/>
            </a:endParaRPr>
          </a:p>
        </p:txBody>
      </p:sp>
      <p:pic>
        <p:nvPicPr>
          <p:cNvPr id="15" name="Picture 4">
            <a:extLst>
              <a:ext uri="{FF2B5EF4-FFF2-40B4-BE49-F238E27FC236}">
                <a16:creationId xmlns:a16="http://schemas.microsoft.com/office/drawing/2014/main" id="{84566363-D805-E7ED-C4B0-17675BBCCBB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054" y="7684595"/>
            <a:ext cx="542466" cy="542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6">
            <a:extLst>
              <a:ext uri="{FF2B5EF4-FFF2-40B4-BE49-F238E27FC236}">
                <a16:creationId xmlns:a16="http://schemas.microsoft.com/office/drawing/2014/main" id="{A605061A-9F6B-EEAE-1962-05E4F8FF6B8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650" y="6995200"/>
            <a:ext cx="542467" cy="542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8" descr="Apple, mail, email, envelope, inbox, message, send icon ...">
            <a:extLst>
              <a:ext uri="{FF2B5EF4-FFF2-40B4-BE49-F238E27FC236}">
                <a16:creationId xmlns:a16="http://schemas.microsoft.com/office/drawing/2014/main" id="{CB0146B1-4523-3003-A8F8-A74E7AD1466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194" y="6286500"/>
            <a:ext cx="594360" cy="594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Imagem 22" descr="Ícone&#10;&#10;Descrição gerada automaticamente">
            <a:extLst>
              <a:ext uri="{FF2B5EF4-FFF2-40B4-BE49-F238E27FC236}">
                <a16:creationId xmlns:a16="http://schemas.microsoft.com/office/drawing/2014/main" id="{F14C6812-9A82-095E-501C-18C39D16AC0A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004" y="8347636"/>
            <a:ext cx="565516" cy="565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9628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2">
            <a:extLst>
              <a:ext uri="{FF2B5EF4-FFF2-40B4-BE49-F238E27FC236}">
                <a16:creationId xmlns:a16="http://schemas.microsoft.com/office/drawing/2014/main" id="{CB929E24-6CF1-C8FB-C9A0-F17429815C31}"/>
              </a:ext>
            </a:extLst>
          </p:cNvPr>
          <p:cNvSpPr/>
          <p:nvPr userDrawn="1"/>
        </p:nvSpPr>
        <p:spPr>
          <a:xfrm>
            <a:off x="0" y="8759406"/>
            <a:ext cx="182880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" name="Group 3">
            <a:extLst>
              <a:ext uri="{FF2B5EF4-FFF2-40B4-BE49-F238E27FC236}">
                <a16:creationId xmlns:a16="http://schemas.microsoft.com/office/drawing/2014/main" id="{E22D930E-CFF3-8664-04FF-EA2B57E5AE42}"/>
              </a:ext>
            </a:extLst>
          </p:cNvPr>
          <p:cNvGrpSpPr/>
          <p:nvPr userDrawn="1"/>
        </p:nvGrpSpPr>
        <p:grpSpPr>
          <a:xfrm>
            <a:off x="-1" y="0"/>
            <a:ext cx="4742449" cy="10287000"/>
            <a:chOff x="0" y="0"/>
            <a:chExt cx="2258923" cy="2714117"/>
          </a:xfrm>
        </p:grpSpPr>
        <p:sp>
          <p:nvSpPr>
            <p:cNvPr id="7" name="Freeform 4">
              <a:extLst>
                <a:ext uri="{FF2B5EF4-FFF2-40B4-BE49-F238E27FC236}">
                  <a16:creationId xmlns:a16="http://schemas.microsoft.com/office/drawing/2014/main" id="{7DCF7B7F-B9D7-DB15-0B0E-32D7398E02B8}"/>
                </a:ext>
              </a:extLst>
            </p:cNvPr>
            <p:cNvSpPr/>
            <p:nvPr/>
          </p:nvSpPr>
          <p:spPr>
            <a:xfrm>
              <a:off x="0" y="0"/>
              <a:ext cx="2258923" cy="2714117"/>
            </a:xfrm>
            <a:custGeom>
              <a:avLst/>
              <a:gdLst/>
              <a:ahLst/>
              <a:cxnLst/>
              <a:rect l="l" t="t" r="r" b="b"/>
              <a:pathLst>
                <a:path w="2258923" h="2714117">
                  <a:moveTo>
                    <a:pt x="0" y="0"/>
                  </a:moveTo>
                  <a:lnTo>
                    <a:pt x="2258923" y="0"/>
                  </a:lnTo>
                  <a:lnTo>
                    <a:pt x="2258923" y="2714117"/>
                  </a:lnTo>
                  <a:lnTo>
                    <a:pt x="0" y="2714117"/>
                  </a:lnTo>
                  <a:close/>
                </a:path>
              </a:pathLst>
            </a:custGeom>
            <a:solidFill>
              <a:srgbClr val="03203D"/>
            </a:solidFill>
          </p:spPr>
        </p:sp>
        <p:sp>
          <p:nvSpPr>
            <p:cNvPr id="8" name="TextBox 5">
              <a:extLst>
                <a:ext uri="{FF2B5EF4-FFF2-40B4-BE49-F238E27FC236}">
                  <a16:creationId xmlns:a16="http://schemas.microsoft.com/office/drawing/2014/main" id="{A165485C-4B58-B495-45A1-D9EAD5D5862E}"/>
                </a:ext>
              </a:extLst>
            </p:cNvPr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9" name="Picture 6">
            <a:extLst>
              <a:ext uri="{FF2B5EF4-FFF2-40B4-BE49-F238E27FC236}">
                <a16:creationId xmlns:a16="http://schemas.microsoft.com/office/drawing/2014/main" id="{B389DC11-FE86-F341-CE2B-CA4FE059C75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2263" t="8325" r="10534" b="8323"/>
          <a:stretch>
            <a:fillRect/>
          </a:stretch>
        </p:blipFill>
        <p:spPr>
          <a:xfrm>
            <a:off x="520699" y="1122065"/>
            <a:ext cx="3881593" cy="4190746"/>
          </a:xfrm>
          <a:prstGeom prst="rect">
            <a:avLst/>
          </a:prstGeom>
        </p:spPr>
      </p:pic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5F6753B-90A4-FC5A-926B-3DAEE0E240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252700" y="9563101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7" name="Title Placeholder 1">
            <a:extLst>
              <a:ext uri="{FF2B5EF4-FFF2-40B4-BE49-F238E27FC236}">
                <a16:creationId xmlns:a16="http://schemas.microsoft.com/office/drawing/2014/main" id="{BF639E35-6629-2E5B-FD11-3F5EEC1985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0" y="274637"/>
            <a:ext cx="11899900" cy="50381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rgbClr val="03203D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B137A34-05AE-1A71-1388-4DDB47685BA2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30" t="7396" r="12130" b="16864"/>
          <a:stretch/>
        </p:blipFill>
        <p:spPr bwMode="auto">
          <a:xfrm>
            <a:off x="9912349" y="5512107"/>
            <a:ext cx="3048001" cy="304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EB1228F6-E935-2187-5C0C-59D87030617D}"/>
              </a:ext>
            </a:extLst>
          </p:cNvPr>
          <p:cNvSpPr txBox="1"/>
          <p:nvPr userDrawn="1"/>
        </p:nvSpPr>
        <p:spPr>
          <a:xfrm>
            <a:off x="1478887" y="6374822"/>
            <a:ext cx="2472519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BR" sz="2200" b="0" i="0" u="none" strike="noStrike" dirty="0">
                <a:solidFill>
                  <a:schemeClr val="bg1"/>
                </a:solidFill>
                <a:effectLst/>
                <a:latin typeface="+mj-lt"/>
              </a:rPr>
              <a:t>lapea@ufv.br 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pt-BR" sz="2200" b="0" dirty="0">
              <a:solidFill>
                <a:schemeClr val="bg1"/>
              </a:solidFill>
              <a:effectLst/>
              <a:latin typeface="+mj-lt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BR" sz="2200" b="0" i="0" u="none" strike="noStrike" dirty="0">
                <a:solidFill>
                  <a:schemeClr val="bg1"/>
                </a:solidFill>
                <a:effectLst/>
                <a:latin typeface="+mj-lt"/>
              </a:rPr>
              <a:t>@lapea_ufv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pt-BR" sz="2200" b="0" i="0" u="none" strike="noStrike" dirty="0">
              <a:solidFill>
                <a:schemeClr val="bg1"/>
              </a:solidFill>
              <a:effectLst/>
              <a:latin typeface="+mj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lt"/>
              </a:rPr>
              <a:t>(31) 3612-6169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lt"/>
              </a:rPr>
              <a:t>www.lapea.ufv.br</a:t>
            </a:r>
            <a:r>
              <a:rPr lang="pt-BR" sz="2200" b="0" i="0" u="none" strike="noStrike" dirty="0">
                <a:solidFill>
                  <a:schemeClr val="bg1"/>
                </a:solidFill>
                <a:effectLst/>
                <a:latin typeface="+mj-lt"/>
              </a:rPr>
              <a:t> </a:t>
            </a:r>
            <a:endParaRPr lang="pt-BR" sz="2200" b="0" dirty="0">
              <a:solidFill>
                <a:schemeClr val="bg1"/>
              </a:solidFill>
              <a:effectLst/>
              <a:latin typeface="+mj-lt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3DC1C6C8-A594-E9FA-5D37-4E58EFD39C9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054" y="7684595"/>
            <a:ext cx="542466" cy="542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F58246DF-14AF-CCC5-632B-7E6A136B1D9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650" y="6995200"/>
            <a:ext cx="542467" cy="542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Apple, mail, email, envelope, inbox, message, send icon ...">
            <a:extLst>
              <a:ext uri="{FF2B5EF4-FFF2-40B4-BE49-F238E27FC236}">
                <a16:creationId xmlns:a16="http://schemas.microsoft.com/office/drawing/2014/main" id="{33BC410F-DA36-BEF1-CA90-F665A660BC4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194" y="6286500"/>
            <a:ext cx="594360" cy="594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Imagem 11" descr="Ícone&#10;&#10;Descrição gerada automaticamente">
            <a:extLst>
              <a:ext uri="{FF2B5EF4-FFF2-40B4-BE49-F238E27FC236}">
                <a16:creationId xmlns:a16="http://schemas.microsoft.com/office/drawing/2014/main" id="{8A7CD49E-F541-1939-E20A-4C6354B8FF3D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004" y="8347636"/>
            <a:ext cx="565516" cy="565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9883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2">
            <a:extLst>
              <a:ext uri="{FF2B5EF4-FFF2-40B4-BE49-F238E27FC236}">
                <a16:creationId xmlns:a16="http://schemas.microsoft.com/office/drawing/2014/main" id="{CB929E24-6CF1-C8FB-C9A0-F17429815C31}"/>
              </a:ext>
            </a:extLst>
          </p:cNvPr>
          <p:cNvSpPr/>
          <p:nvPr userDrawn="1"/>
        </p:nvSpPr>
        <p:spPr>
          <a:xfrm>
            <a:off x="0" y="8759406"/>
            <a:ext cx="182880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" name="Group 3">
            <a:extLst>
              <a:ext uri="{FF2B5EF4-FFF2-40B4-BE49-F238E27FC236}">
                <a16:creationId xmlns:a16="http://schemas.microsoft.com/office/drawing/2014/main" id="{E22D930E-CFF3-8664-04FF-EA2B57E5AE42}"/>
              </a:ext>
            </a:extLst>
          </p:cNvPr>
          <p:cNvGrpSpPr/>
          <p:nvPr userDrawn="1"/>
        </p:nvGrpSpPr>
        <p:grpSpPr>
          <a:xfrm>
            <a:off x="-1" y="0"/>
            <a:ext cx="4742449" cy="10287000"/>
            <a:chOff x="0" y="0"/>
            <a:chExt cx="2258923" cy="2714117"/>
          </a:xfrm>
        </p:grpSpPr>
        <p:sp>
          <p:nvSpPr>
            <p:cNvPr id="7" name="Freeform 4">
              <a:extLst>
                <a:ext uri="{FF2B5EF4-FFF2-40B4-BE49-F238E27FC236}">
                  <a16:creationId xmlns:a16="http://schemas.microsoft.com/office/drawing/2014/main" id="{7DCF7B7F-B9D7-DB15-0B0E-32D7398E02B8}"/>
                </a:ext>
              </a:extLst>
            </p:cNvPr>
            <p:cNvSpPr/>
            <p:nvPr/>
          </p:nvSpPr>
          <p:spPr>
            <a:xfrm>
              <a:off x="0" y="0"/>
              <a:ext cx="2258923" cy="2714117"/>
            </a:xfrm>
            <a:custGeom>
              <a:avLst/>
              <a:gdLst/>
              <a:ahLst/>
              <a:cxnLst/>
              <a:rect l="l" t="t" r="r" b="b"/>
              <a:pathLst>
                <a:path w="2258923" h="2714117">
                  <a:moveTo>
                    <a:pt x="0" y="0"/>
                  </a:moveTo>
                  <a:lnTo>
                    <a:pt x="2258923" y="0"/>
                  </a:lnTo>
                  <a:lnTo>
                    <a:pt x="2258923" y="2714117"/>
                  </a:lnTo>
                  <a:lnTo>
                    <a:pt x="0" y="2714117"/>
                  </a:lnTo>
                  <a:close/>
                </a:path>
              </a:pathLst>
            </a:custGeom>
            <a:solidFill>
              <a:srgbClr val="03203D"/>
            </a:solidFill>
          </p:spPr>
        </p:sp>
        <p:sp>
          <p:nvSpPr>
            <p:cNvPr id="8" name="TextBox 5">
              <a:extLst>
                <a:ext uri="{FF2B5EF4-FFF2-40B4-BE49-F238E27FC236}">
                  <a16:creationId xmlns:a16="http://schemas.microsoft.com/office/drawing/2014/main" id="{A165485C-4B58-B495-45A1-D9EAD5D5862E}"/>
                </a:ext>
              </a:extLst>
            </p:cNvPr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9" name="Picture 6">
            <a:extLst>
              <a:ext uri="{FF2B5EF4-FFF2-40B4-BE49-F238E27FC236}">
                <a16:creationId xmlns:a16="http://schemas.microsoft.com/office/drawing/2014/main" id="{B389DC11-FE86-F341-CE2B-CA4FE059C75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2263" t="8325" r="10534" b="8323"/>
          <a:stretch>
            <a:fillRect/>
          </a:stretch>
        </p:blipFill>
        <p:spPr>
          <a:xfrm>
            <a:off x="520699" y="1122065"/>
            <a:ext cx="3881593" cy="4190746"/>
          </a:xfrm>
          <a:prstGeom prst="rect">
            <a:avLst/>
          </a:prstGeom>
        </p:spPr>
      </p:pic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5F6753B-90A4-FC5A-926B-3DAEE0E240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252700" y="9563101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7" name="Title Placeholder 1">
            <a:extLst>
              <a:ext uri="{FF2B5EF4-FFF2-40B4-BE49-F238E27FC236}">
                <a16:creationId xmlns:a16="http://schemas.microsoft.com/office/drawing/2014/main" id="{BF639E35-6629-2E5B-FD11-3F5EEC1985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0" y="274637"/>
            <a:ext cx="11899900" cy="50381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rgbClr val="03203D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B137A34-05AE-1A71-1388-4DDB47685BA2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30" t="7396" r="12130" b="16864"/>
          <a:stretch/>
        </p:blipFill>
        <p:spPr bwMode="auto">
          <a:xfrm>
            <a:off x="9912349" y="5512107"/>
            <a:ext cx="3048001" cy="304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Espaço Reservado para Conteúdo 10" descr="Diagrama&#10;&#10;Descrição gerada automaticamente">
            <a:extLst>
              <a:ext uri="{FF2B5EF4-FFF2-40B4-BE49-F238E27FC236}">
                <a16:creationId xmlns:a16="http://schemas.microsoft.com/office/drawing/2014/main" id="{57D844A8-3B8F-192A-7545-1F21F6C77BB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8719" y="8856947"/>
            <a:ext cx="2091789" cy="1163353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4" name="Imagem 3" descr="Logotipo&#10;&#10;Descrição gerada automaticamente">
            <a:extLst>
              <a:ext uri="{FF2B5EF4-FFF2-40B4-BE49-F238E27FC236}">
                <a16:creationId xmlns:a16="http://schemas.microsoft.com/office/drawing/2014/main" id="{2E00D0A6-1551-4BB0-B3FD-F78A312E35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71" t="7857" r="7856" b="8182"/>
          <a:stretch/>
        </p:blipFill>
        <p:spPr>
          <a:xfrm>
            <a:off x="5334000" y="8791281"/>
            <a:ext cx="1414602" cy="1394471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10" name="Imagem 9" descr="Logotipo, nome da empresa&#10;&#10;Descrição gerada automaticamente">
            <a:extLst>
              <a:ext uri="{FF2B5EF4-FFF2-40B4-BE49-F238E27FC236}">
                <a16:creationId xmlns:a16="http://schemas.microsoft.com/office/drawing/2014/main" id="{FEF02965-27A0-37AA-9AAB-832C414DAAF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58" t="11591" r="14618" b="5850"/>
          <a:stretch/>
        </p:blipFill>
        <p:spPr>
          <a:xfrm>
            <a:off x="12682398" y="9022399"/>
            <a:ext cx="1414602" cy="116335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pic>
      <p:pic>
        <p:nvPicPr>
          <p:cNvPr id="11" name="Picture 2" descr="CNPq Logo - PNG e Vetor - Download de Logo">
            <a:extLst>
              <a:ext uri="{FF2B5EF4-FFF2-40B4-BE49-F238E27FC236}">
                <a16:creationId xmlns:a16="http://schemas.microsoft.com/office/drawing/2014/main" id="{DF03393B-10FF-62D1-0703-BE388F578F1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2661" y="9087043"/>
            <a:ext cx="2229339" cy="952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9AD711C2-474D-51DE-5705-FF4E16C94B1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35706" y="8968407"/>
            <a:ext cx="1594894" cy="1122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7BBB5D8D-C4BF-90FC-BECB-59520C8BF6F9}"/>
              </a:ext>
            </a:extLst>
          </p:cNvPr>
          <p:cNvSpPr txBox="1"/>
          <p:nvPr userDrawn="1"/>
        </p:nvSpPr>
        <p:spPr>
          <a:xfrm>
            <a:off x="1478887" y="6374822"/>
            <a:ext cx="2472519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BR" sz="2200" b="0" i="0" u="none" strike="noStrike" dirty="0">
                <a:solidFill>
                  <a:schemeClr val="bg1"/>
                </a:solidFill>
                <a:effectLst/>
                <a:latin typeface="+mj-lt"/>
              </a:rPr>
              <a:t>lapea@ufv.br 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pt-BR" sz="2200" b="0" dirty="0">
              <a:solidFill>
                <a:schemeClr val="bg1"/>
              </a:solidFill>
              <a:effectLst/>
              <a:latin typeface="+mj-lt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BR" sz="2200" b="0" i="0" u="none" strike="noStrike" dirty="0">
                <a:solidFill>
                  <a:schemeClr val="bg1"/>
                </a:solidFill>
                <a:effectLst/>
                <a:latin typeface="+mj-lt"/>
              </a:rPr>
              <a:t>@lapea_ufv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pt-BR" sz="2200" b="0" i="0" u="none" strike="noStrike" dirty="0">
              <a:solidFill>
                <a:schemeClr val="bg1"/>
              </a:solidFill>
              <a:effectLst/>
              <a:latin typeface="+mj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lt"/>
              </a:rPr>
              <a:t>(31) 3612-6169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lt"/>
              </a:rPr>
              <a:t>www.lapea.ufv.br</a:t>
            </a:r>
            <a:r>
              <a:rPr lang="pt-BR" sz="2200" b="0" i="0" u="none" strike="noStrike" dirty="0">
                <a:solidFill>
                  <a:schemeClr val="bg1"/>
                </a:solidFill>
                <a:effectLst/>
                <a:latin typeface="+mj-lt"/>
              </a:rPr>
              <a:t> </a:t>
            </a:r>
            <a:endParaRPr lang="pt-BR" sz="2200" b="0" dirty="0">
              <a:solidFill>
                <a:schemeClr val="bg1"/>
              </a:solidFill>
              <a:effectLst/>
              <a:latin typeface="+mj-lt"/>
            </a:endParaRPr>
          </a:p>
        </p:txBody>
      </p:sp>
      <p:pic>
        <p:nvPicPr>
          <p:cNvPr id="14" name="Picture 4">
            <a:extLst>
              <a:ext uri="{FF2B5EF4-FFF2-40B4-BE49-F238E27FC236}">
                <a16:creationId xmlns:a16="http://schemas.microsoft.com/office/drawing/2014/main" id="{FC7E24A2-6E19-FADA-A27B-DEDCC67DAD7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054" y="7684595"/>
            <a:ext cx="542466" cy="542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>
            <a:extLst>
              <a:ext uri="{FF2B5EF4-FFF2-40B4-BE49-F238E27FC236}">
                <a16:creationId xmlns:a16="http://schemas.microsoft.com/office/drawing/2014/main" id="{33E6EC9F-7000-5782-0E2B-0CCC53C434E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650" y="6995200"/>
            <a:ext cx="542467" cy="542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8" descr="Apple, mail, email, envelope, inbox, message, send icon ...">
            <a:extLst>
              <a:ext uri="{FF2B5EF4-FFF2-40B4-BE49-F238E27FC236}">
                <a16:creationId xmlns:a16="http://schemas.microsoft.com/office/drawing/2014/main" id="{614C5FF8-CA5F-7B02-C4B2-E6B8FF7D49C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194" y="6286500"/>
            <a:ext cx="594360" cy="594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Imagem 18" descr="Ícone&#10;&#10;Descrição gerada automaticamente">
            <a:extLst>
              <a:ext uri="{FF2B5EF4-FFF2-40B4-BE49-F238E27FC236}">
                <a16:creationId xmlns:a16="http://schemas.microsoft.com/office/drawing/2014/main" id="{AF88EF3B-C726-3898-D1DE-2E5215E53725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004" y="8347636"/>
            <a:ext cx="565516" cy="565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322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B8E68FB-6F99-4163-892D-FA5BE765D2D3}" type="datetime1">
              <a:rPr lang="pt-BR" smtClean="0"/>
              <a:t>06/11/2022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lapea@ufv.br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E495A7-90C6-4A91-94FD-0E302AC3FE19}" type="datetime1">
              <a:rPr lang="pt-BR" smtClean="0"/>
              <a:t>06/11/2022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lapea@ufv.br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50" r:id="rId2"/>
    <p:sldLayoutId id="2147483655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49" r:id="rId9"/>
    <p:sldLayoutId id="2147483651" r:id="rId10"/>
    <p:sldLayoutId id="2147483652" r:id="rId11"/>
    <p:sldLayoutId id="2147483653" r:id="rId12"/>
    <p:sldLayoutId id="2147483654" r:id="rId13"/>
    <p:sldLayoutId id="2147483656" r:id="rId14"/>
    <p:sldLayoutId id="2147483657" r:id="rId15"/>
    <p:sldLayoutId id="2147483658" r:id="rId16"/>
    <p:sldLayoutId id="2147483659" r:id="rId17"/>
  </p:sldLayoutIdLst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40" userDrawn="1">
          <p15:clr>
            <a:srgbClr val="F26B43"/>
          </p15:clr>
        </p15:guide>
        <p15:guide id="2" pos="57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readxl.tidyverse.org/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image" Target="../media/image28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readxl.tidyverse.org/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.xml"/><Relationship Id="rId3" Type="http://schemas.openxmlformats.org/officeDocument/2006/relationships/image" Target="../media/image13.png"/><Relationship Id="rId7" Type="http://schemas.openxmlformats.org/officeDocument/2006/relationships/diagramData" Target="../diagrams/data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ran.r-project.org/" TargetMode="External"/><Relationship Id="rId11" Type="http://schemas.microsoft.com/office/2007/relationships/diagramDrawing" Target="../diagrams/drawing1.xml"/><Relationship Id="rId5" Type="http://schemas.openxmlformats.org/officeDocument/2006/relationships/image" Target="../media/image15.svg"/><Relationship Id="rId10" Type="http://schemas.openxmlformats.org/officeDocument/2006/relationships/diagramColors" Target="../diagrams/colors1.xml"/><Relationship Id="rId4" Type="http://schemas.openxmlformats.org/officeDocument/2006/relationships/image" Target="../media/image14.png"/><Relationship Id="rId9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rstudio/cheatsheets/blob/main/data-transformation.pdf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7" Type="http://schemas.openxmlformats.org/officeDocument/2006/relationships/image" Target="../media/image31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www.rstudio.com/products/rstudio/download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7" Type="http://schemas.openxmlformats.org/officeDocument/2006/relationships/image" Target="../media/image31.png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7" Type="http://schemas.openxmlformats.org/officeDocument/2006/relationships/image" Target="../media/image31.png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7" Type="http://schemas.openxmlformats.org/officeDocument/2006/relationships/image" Target="../media/image31.png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7" Type="http://schemas.openxmlformats.org/officeDocument/2006/relationships/image" Target="../media/image31.png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7" Type="http://schemas.openxmlformats.org/officeDocument/2006/relationships/image" Target="../media/image31.png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7" Type="http://schemas.openxmlformats.org/officeDocument/2006/relationships/image" Target="../media/image31.png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7" Type="http://schemas.openxmlformats.org/officeDocument/2006/relationships/image" Target="../media/image31.png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7" Type="http://schemas.openxmlformats.org/officeDocument/2006/relationships/image" Target="../media/image31.png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.xml"/><Relationship Id="rId7" Type="http://schemas.openxmlformats.org/officeDocument/2006/relationships/image" Target="../media/image31.png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s://github.com/rstudio/cheatsheets/blob/main/data-visualization-2.1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r4ds.had.co.nz/data-visualisation.html" TargetMode="External"/><Relationship Id="rId2" Type="http://schemas.openxmlformats.org/officeDocument/2006/relationships/hyperlink" Target="https://exts.ggplot2.tidyverse.org/gallery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gplot2.tidyverse.org/reference/" TargetMode="External"/><Relationship Id="rId4" Type="http://schemas.openxmlformats.org/officeDocument/2006/relationships/hyperlink" Target="https://r4ds.had.co.nz/graphics-for-communication.html" TargetMode="Externa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5.xml"/><Relationship Id="rId7" Type="http://schemas.microsoft.com/office/2007/relationships/diagramDrawing" Target="../diagrams/drawing15.xm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5.xml"/><Relationship Id="rId5" Type="http://schemas.openxmlformats.org/officeDocument/2006/relationships/diagramQuickStyle" Target="../diagrams/quickStyle15.xml"/><Relationship Id="rId4" Type="http://schemas.openxmlformats.org/officeDocument/2006/relationships/diagramLayout" Target="../diagrams/layout1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r4ds.had.co.nz/index.html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6.xml"/><Relationship Id="rId7" Type="http://schemas.microsoft.com/office/2007/relationships/diagramDrawing" Target="../diagrams/drawing16.xm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6.xml"/><Relationship Id="rId5" Type="http://schemas.openxmlformats.org/officeDocument/2006/relationships/diagramQuickStyle" Target="../diagrams/quickStyle16.xml"/><Relationship Id="rId4" Type="http://schemas.openxmlformats.org/officeDocument/2006/relationships/diagramLayout" Target="../diagrams/layout1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7.xml"/><Relationship Id="rId7" Type="http://schemas.microsoft.com/office/2007/relationships/diagramDrawing" Target="../diagrams/drawing17.xm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7.xml"/><Relationship Id="rId5" Type="http://schemas.openxmlformats.org/officeDocument/2006/relationships/diagramQuickStyle" Target="../diagrams/quickStyle17.xml"/><Relationship Id="rId4" Type="http://schemas.openxmlformats.org/officeDocument/2006/relationships/diagramLayout" Target="../diagrams/layout1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8.xml"/><Relationship Id="rId3" Type="http://schemas.openxmlformats.org/officeDocument/2006/relationships/image" Target="../media/image34.png"/><Relationship Id="rId7" Type="http://schemas.openxmlformats.org/officeDocument/2006/relationships/diagramColors" Target="../diagrams/colors18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8.xml"/><Relationship Id="rId5" Type="http://schemas.openxmlformats.org/officeDocument/2006/relationships/diagramLayout" Target="../diagrams/layout18.xml"/><Relationship Id="rId4" Type="http://schemas.openxmlformats.org/officeDocument/2006/relationships/diagramData" Target="../diagrams/data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9.xml"/><Relationship Id="rId7" Type="http://schemas.microsoft.com/office/2007/relationships/diagramDrawing" Target="../diagrams/drawing19.xm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9.xml"/><Relationship Id="rId5" Type="http://schemas.openxmlformats.org/officeDocument/2006/relationships/diagramQuickStyle" Target="../diagrams/quickStyle19.xml"/><Relationship Id="rId4" Type="http://schemas.openxmlformats.org/officeDocument/2006/relationships/diagramLayout" Target="../diagrams/layout19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0.xml"/><Relationship Id="rId7" Type="http://schemas.microsoft.com/office/2007/relationships/diagramDrawing" Target="../diagrams/drawing20.xm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0.xml"/><Relationship Id="rId5" Type="http://schemas.openxmlformats.org/officeDocument/2006/relationships/diagramQuickStyle" Target="../diagrams/quickStyle20.xml"/><Relationship Id="rId4" Type="http://schemas.openxmlformats.org/officeDocument/2006/relationships/diagramLayout" Target="../diagrams/layout20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1.xml"/><Relationship Id="rId7" Type="http://schemas.microsoft.com/office/2007/relationships/diagramDrawing" Target="../diagrams/drawing21.xm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1.xml"/><Relationship Id="rId5" Type="http://schemas.openxmlformats.org/officeDocument/2006/relationships/diagramQuickStyle" Target="../diagrams/quickStyle21.xml"/><Relationship Id="rId4" Type="http://schemas.openxmlformats.org/officeDocument/2006/relationships/diagramLayout" Target="../diagrams/layout2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2.xml"/><Relationship Id="rId7" Type="http://schemas.microsoft.com/office/2007/relationships/diagramDrawing" Target="../diagrams/drawing22.xm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2.xml"/><Relationship Id="rId5" Type="http://schemas.openxmlformats.org/officeDocument/2006/relationships/diagramQuickStyle" Target="../diagrams/quickStyle22.xml"/><Relationship Id="rId4" Type="http://schemas.openxmlformats.org/officeDocument/2006/relationships/diagramLayout" Target="../diagrams/layout2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3.xml"/><Relationship Id="rId2" Type="http://schemas.openxmlformats.org/officeDocument/2006/relationships/diagramData" Target="../diagrams/data2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3.xml"/><Relationship Id="rId5" Type="http://schemas.openxmlformats.org/officeDocument/2006/relationships/diagramColors" Target="../diagrams/colors23.xml"/><Relationship Id="rId4" Type="http://schemas.openxmlformats.org/officeDocument/2006/relationships/diagramQuickStyle" Target="../diagrams/quickStyle23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4.xml"/><Relationship Id="rId2" Type="http://schemas.openxmlformats.org/officeDocument/2006/relationships/diagramData" Target="../diagrams/data2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4.xml"/><Relationship Id="rId5" Type="http://schemas.openxmlformats.org/officeDocument/2006/relationships/diagramColors" Target="../diagrams/colors24.xml"/><Relationship Id="rId4" Type="http://schemas.openxmlformats.org/officeDocument/2006/relationships/diagramQuickStyle" Target="../diagrams/quickStyle24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ítulo 15">
            <a:extLst>
              <a:ext uri="{FF2B5EF4-FFF2-40B4-BE49-F238E27FC236}">
                <a16:creationId xmlns:a16="http://schemas.microsoft.com/office/drawing/2014/main" id="{920FA293-717E-118D-89DC-8E04BB7C0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ANÁLISE EXPLORATÓRIA DADOS E ESTATÍSTICA MULTIVARIADA</a:t>
            </a:r>
            <a:endParaRPr lang="en-US" dirty="0"/>
          </a:p>
        </p:txBody>
      </p:sp>
      <p:sp>
        <p:nvSpPr>
          <p:cNvPr id="17" name="Subtítulo 16">
            <a:extLst>
              <a:ext uri="{FF2B5EF4-FFF2-40B4-BE49-F238E27FC236}">
                <a16:creationId xmlns:a16="http://schemas.microsoft.com/office/drawing/2014/main" id="{D05907B1-00DE-194A-7E29-290EBA7EA14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just"/>
            <a:r>
              <a:rPr lang="pt-BR" dirty="0"/>
              <a:t>WAGNER FARIA BARBOSA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2C991A-8CD8-BF90-216C-ED9735313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Importação de Banco de Dados (</a:t>
            </a:r>
            <a:r>
              <a:rPr lang="pt-BR" dirty="0" err="1"/>
              <a:t>readr</a:t>
            </a:r>
            <a:r>
              <a:rPr lang="pt-BR" dirty="0"/>
              <a:t>)</a:t>
            </a:r>
            <a:endParaRPr lang="en-US" dirty="0"/>
          </a:p>
        </p:txBody>
      </p:sp>
      <p:pic>
        <p:nvPicPr>
          <p:cNvPr id="9" name="Espaço Reservado para Conteúdo 8">
            <a:extLst>
              <a:ext uri="{FF2B5EF4-FFF2-40B4-BE49-F238E27FC236}">
                <a16:creationId xmlns:a16="http://schemas.microsoft.com/office/drawing/2014/main" id="{81F6F613-40D5-C706-C982-8E7C094A15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15981" y="1417069"/>
            <a:ext cx="11578087" cy="7197189"/>
          </a:xfrm>
        </p:spPr>
      </p:pic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7757936-AE54-E9E6-C661-FEB7AB3660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1B4BF-1A0A-4F4D-A21D-73D928B84FE1}" type="datetime1">
              <a:rPr lang="pt-BR" smtClean="0"/>
              <a:t>06/11/2022</a:t>
            </a:fld>
            <a:endParaRPr lang="en-US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DDE9702-DA44-0289-1B8A-8A36FF9B5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3A02412A-31DE-8044-1729-759EB59E4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lapea@ufv.br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C8A03EDB-E8FB-6821-2866-EB8E934808E7}"/>
              </a:ext>
            </a:extLst>
          </p:cNvPr>
          <p:cNvSpPr txBox="1"/>
          <p:nvPr/>
        </p:nvSpPr>
        <p:spPr>
          <a:xfrm>
            <a:off x="6336531" y="8697279"/>
            <a:ext cx="4560069" cy="43088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2200" dirty="0">
                <a:solidFill>
                  <a:schemeClr val="bg1"/>
                </a:solidFill>
              </a:rPr>
              <a:t>Fonte: </a:t>
            </a:r>
            <a:r>
              <a:rPr lang="pt-BR" sz="22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https://readxl.tidyverse.org/</a:t>
            </a:r>
            <a:r>
              <a:rPr lang="pt-BR" sz="2200" dirty="0">
                <a:solidFill>
                  <a:schemeClr val="bg1"/>
                </a:solidFill>
              </a:rPr>
              <a:t> </a:t>
            </a:r>
            <a:endParaRPr lang="en-US" sz="2200" dirty="0">
              <a:solidFill>
                <a:schemeClr val="bg1"/>
              </a:solidFill>
            </a:endParaRPr>
          </a:p>
        </p:txBody>
      </p:sp>
      <p:pic>
        <p:nvPicPr>
          <p:cNvPr id="8" name="Picture 2" descr="Read Rectangular Text Data • readr">
            <a:extLst>
              <a:ext uri="{FF2B5EF4-FFF2-40B4-BE49-F238E27FC236}">
                <a16:creationId xmlns:a16="http://schemas.microsoft.com/office/drawing/2014/main" id="{BD3D64A8-449E-6DF8-2F54-02A16995645F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9528" y="6362700"/>
            <a:ext cx="2136772" cy="247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929463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44B3EE-4B80-4204-501B-407C8B610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Regressão Linear Múltipla (Ajuste do modelo)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415ED48-91FE-5946-850B-1557E29B65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/>
              <a:t>### Forma </a:t>
            </a:r>
            <a:r>
              <a:rPr lang="en-US" sz="2200" dirty="0" err="1"/>
              <a:t>prática</a:t>
            </a: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ms</a:t>
            </a:r>
            <a:r>
              <a:rPr lang="en-US" sz="2200" dirty="0"/>
              <a:t> &lt;- </a:t>
            </a:r>
            <a:r>
              <a:rPr lang="en-US" sz="2200" dirty="0" err="1"/>
              <a:t>lm</a:t>
            </a:r>
            <a:r>
              <a:rPr lang="en-US" sz="2200" dirty="0"/>
              <a:t>(</a:t>
            </a:r>
            <a:r>
              <a:rPr lang="en-US" sz="2200" dirty="0" err="1"/>
              <a:t>sr</a:t>
            </a:r>
            <a:r>
              <a:rPr lang="en-US" sz="2200" dirty="0"/>
              <a:t> ~ pop15 + pop75 + dpi + </a:t>
            </a:r>
            <a:r>
              <a:rPr lang="en-US" sz="2200" dirty="0" err="1"/>
              <a:t>ddpi</a:t>
            </a:r>
            <a:r>
              <a:rPr lang="en-US" sz="2200" dirty="0"/>
              <a:t>, savings)</a:t>
            </a:r>
          </a:p>
          <a:p>
            <a:pPr marL="0" indent="0">
              <a:buNone/>
            </a:pPr>
            <a:r>
              <a:rPr lang="en-US" sz="2200" dirty="0" err="1"/>
              <a:t>coef</a:t>
            </a:r>
            <a:r>
              <a:rPr lang="en-US" sz="2200" dirty="0"/>
              <a:t>(</a:t>
            </a:r>
            <a:r>
              <a:rPr lang="en-US" sz="2200" dirty="0" err="1"/>
              <a:t>ms</a:t>
            </a:r>
            <a:r>
              <a:rPr lang="en-US" sz="2200" dirty="0"/>
              <a:t>)</a:t>
            </a:r>
          </a:p>
          <a:p>
            <a:pPr marL="0" indent="0">
              <a:buNone/>
            </a:pPr>
            <a:r>
              <a:rPr lang="en-US" sz="2200" dirty="0"/>
              <a:t>summary(</a:t>
            </a:r>
            <a:r>
              <a:rPr lang="en-US" sz="2200" dirty="0" err="1"/>
              <a:t>ms</a:t>
            </a:r>
            <a:r>
              <a:rPr lang="en-US" sz="2200" dirty="0"/>
              <a:t>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ms</a:t>
            </a:r>
            <a:r>
              <a:rPr lang="en-US" sz="2200" dirty="0"/>
              <a:t> &lt;- </a:t>
            </a:r>
            <a:r>
              <a:rPr lang="en-US" sz="2200" dirty="0" err="1"/>
              <a:t>lm</a:t>
            </a:r>
            <a:r>
              <a:rPr lang="en-US" sz="2200" dirty="0"/>
              <a:t>(</a:t>
            </a:r>
            <a:r>
              <a:rPr lang="en-US" sz="2200" dirty="0" err="1"/>
              <a:t>sr</a:t>
            </a:r>
            <a:r>
              <a:rPr lang="en-US" sz="2200" dirty="0"/>
              <a:t> ~ ., savings)</a:t>
            </a:r>
          </a:p>
          <a:p>
            <a:pPr marL="0" indent="0">
              <a:buNone/>
            </a:pPr>
            <a:r>
              <a:rPr lang="en-US" sz="2200" dirty="0" err="1"/>
              <a:t>coef</a:t>
            </a:r>
            <a:r>
              <a:rPr lang="en-US" sz="2200" dirty="0"/>
              <a:t>(</a:t>
            </a:r>
            <a:r>
              <a:rPr lang="en-US" sz="2200" dirty="0" err="1"/>
              <a:t>ms</a:t>
            </a:r>
            <a:r>
              <a:rPr lang="en-US" sz="2200" dirty="0"/>
              <a:t>)</a:t>
            </a:r>
          </a:p>
          <a:p>
            <a:pPr marL="0" indent="0">
              <a:buNone/>
            </a:pPr>
            <a:r>
              <a:rPr lang="en-US" sz="2200" dirty="0"/>
              <a:t>summary(</a:t>
            </a:r>
            <a:r>
              <a:rPr lang="en-US" sz="2200" dirty="0" err="1"/>
              <a:t>ms</a:t>
            </a:r>
            <a:r>
              <a:rPr lang="en-US" sz="2200" dirty="0"/>
              <a:t>)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E9ADCBF-ED0B-F9FD-F9D1-BDCF4E506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06/11/2022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5B513C6-0EF1-48AE-4EE2-D4EBF4566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89CAFCA-21C8-EB2D-2EC4-8C53D676D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428424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44B3EE-4B80-4204-501B-407C8B610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Regressão Linear Múltipla (Diagnóstico da Regressão)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415ED48-91FE-5946-850B-1557E29B65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0498" y="2508704"/>
            <a:ext cx="7076902" cy="1143000"/>
          </a:xfrm>
        </p:spPr>
        <p:txBody>
          <a:bodyPr/>
          <a:lstStyle/>
          <a:p>
            <a:pPr marL="0" indent="0">
              <a:buNone/>
            </a:pPr>
            <a:r>
              <a:rPr lang="pt-BR" sz="6000" dirty="0"/>
              <a:t>A regressão é boa?</a:t>
            </a:r>
            <a:endParaRPr lang="en-US" sz="600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E9ADCBF-ED0B-F9FD-F9D1-BDCF4E506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06/11/2022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5B513C6-0EF1-48AE-4EE2-D4EBF4566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89CAFCA-21C8-EB2D-2EC4-8C53D676D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101</a:t>
            </a:fld>
            <a:endParaRPr lang="en-US" dirty="0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EC8CF2DD-3789-5BE0-B606-6EBB982493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2508704"/>
            <a:ext cx="4811351" cy="5682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6009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235D76-B087-6D21-E420-80E33E2DD5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Regressão Linear Múltipla (Diagnóstico da Regressão)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888F741-05E7-044B-9857-7855D08418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sz="3200" dirty="0"/>
              <a:t>A estimação e inferência dependem de várias pressuposições. </a:t>
            </a:r>
          </a:p>
          <a:p>
            <a:endParaRPr lang="pt-BR" dirty="0"/>
          </a:p>
          <a:p>
            <a:r>
              <a:rPr lang="pt-BR" sz="3200" dirty="0"/>
              <a:t>A princípio, os resultados das análises só teriam validade se essas pressuposições forem atendidas.</a:t>
            </a:r>
          </a:p>
          <a:p>
            <a:endParaRPr lang="pt-BR" dirty="0"/>
          </a:p>
          <a:p>
            <a:r>
              <a:rPr lang="pt-BR" sz="3200" dirty="0"/>
              <a:t>A avaliação dessas pressuposições pode ser chamada de diagnóstico da regressão;</a:t>
            </a:r>
          </a:p>
          <a:p>
            <a:endParaRPr lang="pt-BR" dirty="0"/>
          </a:p>
          <a:p>
            <a:r>
              <a:rPr lang="pt-BR" sz="3200" dirty="0"/>
              <a:t>Problemas potenciais: </a:t>
            </a:r>
            <a:r>
              <a:rPr lang="pt-BR" sz="3200" dirty="0">
                <a:solidFill>
                  <a:srgbClr val="FF0000"/>
                </a:solidFill>
              </a:rPr>
              <a:t>Erro, modelo</a:t>
            </a:r>
            <a:r>
              <a:rPr lang="pt-BR" sz="3200" dirty="0"/>
              <a:t>, </a:t>
            </a:r>
            <a:r>
              <a:rPr lang="pt-BR" sz="3200" i="1" dirty="0"/>
              <a:t>outliers</a:t>
            </a:r>
            <a:r>
              <a:rPr lang="pt-BR" sz="3200" dirty="0"/>
              <a:t> ou observações discrepantes</a:t>
            </a:r>
            <a:endParaRPr lang="en-US" sz="320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60A8AB9-01D2-6F5B-8F13-64E2BF9961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06/11/2022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F777897-08BA-CB21-B771-DBCFB7DAB8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A15930A-D2C1-4B4C-E9A5-8342C46A8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594102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44B3EE-4B80-4204-501B-407C8B610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Regressão Linear Múltipla (Diagnóstico da Regressão)</a:t>
            </a:r>
            <a:endParaRPr lang="en-US" dirty="0"/>
          </a:p>
        </p:txBody>
      </p:sp>
      <p:pic>
        <p:nvPicPr>
          <p:cNvPr id="8" name="Espaço Reservado para Conteúdo 7">
            <a:extLst>
              <a:ext uri="{FF2B5EF4-FFF2-40B4-BE49-F238E27FC236}">
                <a16:creationId xmlns:a16="http://schemas.microsoft.com/office/drawing/2014/main" id="{5A285A61-E576-65FF-8997-6D435E263F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00199" y="1883872"/>
            <a:ext cx="12247883" cy="6612427"/>
          </a:xfrm>
        </p:spPr>
      </p:pic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E9ADCBF-ED0B-F9FD-F9D1-BDCF4E506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06/11/2022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5B513C6-0EF1-48AE-4EE2-D4EBF4566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89CAFCA-21C8-EB2D-2EC4-8C53D676D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103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0E85EE94-BC3B-8291-59A3-3CC895AB3900}"/>
                  </a:ext>
                </a:extLst>
              </p:cNvPr>
              <p:cNvSpPr txBox="1"/>
              <p:nvPr/>
            </p:nvSpPr>
            <p:spPr>
              <a:xfrm>
                <a:off x="10210800" y="1401705"/>
                <a:ext cx="4170743" cy="8617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pt-BR" sz="5000" b="0" i="0" smtClean="0">
                          <a:latin typeface="Cambria Math" panose="02040503050406030204" pitchFamily="18" charset="0"/>
                        </a:rPr>
                        <m:t>ε</m:t>
                      </m:r>
                      <m:r>
                        <a:rPr lang="pt-BR" sz="5000" b="0" i="0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m:rPr>
                          <m:sty m:val="p"/>
                        </m:rPr>
                        <a:rPr lang="pt-BR" sz="5000" b="0" i="0" smtClean="0"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pt-BR" sz="5000" b="0" i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sz="5000" b="1" i="0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pt-BR" sz="5000" b="0" i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pt-BR" sz="5000" b="0" i="0" smtClean="0">
                          <a:latin typeface="Cambria Math" panose="02040503050406030204" pitchFamily="18" charset="0"/>
                        </a:rPr>
                        <m:t>I</m:t>
                      </m:r>
                      <m:sSup>
                        <m:sSupPr>
                          <m:ctrlPr>
                            <a:rPr lang="pt-BR" sz="5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pt-BR" sz="5000" b="0" i="0" smtClean="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p>
                          <m:r>
                            <a:rPr lang="pt-BR" sz="50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pt-BR" sz="5000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5000" dirty="0"/>
              </a:p>
            </p:txBody>
          </p:sp>
        </mc:Choice>
        <mc:Fallback xmlns="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0E85EE94-BC3B-8291-59A3-3CC895AB39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10800" y="1401705"/>
                <a:ext cx="4170743" cy="86177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ixaDeTexto 12">
                <a:extLst>
                  <a:ext uri="{FF2B5EF4-FFF2-40B4-BE49-F238E27FC236}">
                    <a16:creationId xmlns:a16="http://schemas.microsoft.com/office/drawing/2014/main" id="{213D116F-79EE-8A4E-2A2B-87758D30BC19}"/>
                  </a:ext>
                </a:extLst>
              </p:cNvPr>
              <p:cNvSpPr txBox="1"/>
              <p:nvPr/>
            </p:nvSpPr>
            <p:spPr>
              <a:xfrm>
                <a:off x="11536617" y="2754755"/>
                <a:ext cx="3351708" cy="17201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pt-BR" sz="4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pt-BR" sz="40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pt-BR" sz="4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pt-BR" sz="4000" b="0" i="1" smtClean="0"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r>
                                <a:rPr lang="pt-BR" sz="4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pt-BR" sz="4000" b="0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pt-BR" sz="4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pt-BR" sz="4000" b="0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r>
                                <a:rPr lang="pt-BR" sz="4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pt-BR" sz="4000" b="0" i="1" smtClean="0"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r>
                                <a:rPr lang="pt-BR" sz="4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pt-BR" sz="40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sz="4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pt-BR" sz="400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p>
                        <m:r>
                          <a:rPr lang="pt-BR" sz="400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4000" dirty="0"/>
              </a:p>
            </p:txBody>
          </p:sp>
        </mc:Choice>
        <mc:Fallback xmlns="">
          <p:sp>
            <p:nvSpPr>
              <p:cNvPr id="13" name="CaixaDeTexto 12">
                <a:extLst>
                  <a:ext uri="{FF2B5EF4-FFF2-40B4-BE49-F238E27FC236}">
                    <a16:creationId xmlns:a16="http://schemas.microsoft.com/office/drawing/2014/main" id="{213D116F-79EE-8A4E-2A2B-87758D30BC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36617" y="2754755"/>
                <a:ext cx="3351708" cy="172015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Seta: para Baixo 13">
            <a:extLst>
              <a:ext uri="{FF2B5EF4-FFF2-40B4-BE49-F238E27FC236}">
                <a16:creationId xmlns:a16="http://schemas.microsoft.com/office/drawing/2014/main" id="{518241AB-9717-02AE-33CF-D86CB168A029}"/>
              </a:ext>
            </a:extLst>
          </p:cNvPr>
          <p:cNvSpPr/>
          <p:nvPr/>
        </p:nvSpPr>
        <p:spPr>
          <a:xfrm>
            <a:off x="12725400" y="2251321"/>
            <a:ext cx="242455" cy="50343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22214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44B3EE-4B80-4204-501B-407C8B610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Regressão Linear Múltipla (Diagnóstico da Regressão)</a:t>
            </a:r>
            <a:endParaRPr lang="en-US" dirty="0"/>
          </a:p>
        </p:txBody>
      </p:sp>
      <p:pic>
        <p:nvPicPr>
          <p:cNvPr id="8" name="Espaço Reservado para Conteúdo 7">
            <a:extLst>
              <a:ext uri="{FF2B5EF4-FFF2-40B4-BE49-F238E27FC236}">
                <a16:creationId xmlns:a16="http://schemas.microsoft.com/office/drawing/2014/main" id="{5F737735-F182-2A09-EF9E-4644CAE259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05000" y="1943099"/>
            <a:ext cx="6441256" cy="3667509"/>
          </a:xfrm>
        </p:spPr>
      </p:pic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E9ADCBF-ED0B-F9FD-F9D1-BDCF4E506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06/11/2022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5B513C6-0EF1-48AE-4EE2-D4EBF4566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89CAFCA-21C8-EB2D-2EC4-8C53D676D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104</a:t>
            </a:fld>
            <a:endParaRPr lang="en-US" dirty="0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7D123492-3DD9-E477-BF8A-4A5CFB844C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1261" y="1943099"/>
            <a:ext cx="5938603" cy="3667509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7F8812B7-D846-2015-8323-DB693130F3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72044" y="5749577"/>
            <a:ext cx="5938604" cy="3447731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E357203C-3E0E-2CA1-1DDD-5F073784EC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8734" y="5780190"/>
            <a:ext cx="5964653" cy="3478110"/>
          </a:xfrm>
          <a:prstGeom prst="rect">
            <a:avLst/>
          </a:prstGeom>
        </p:spPr>
      </p:pic>
      <p:sp>
        <p:nvSpPr>
          <p:cNvPr id="19" name="CaixaDeTexto 18">
            <a:extLst>
              <a:ext uri="{FF2B5EF4-FFF2-40B4-BE49-F238E27FC236}">
                <a16:creationId xmlns:a16="http://schemas.microsoft.com/office/drawing/2014/main" id="{F594E795-A128-62E4-8B72-AD622BB714DA}"/>
              </a:ext>
            </a:extLst>
          </p:cNvPr>
          <p:cNvSpPr txBox="1"/>
          <p:nvPr/>
        </p:nvSpPr>
        <p:spPr>
          <a:xfrm>
            <a:off x="4885202" y="1516239"/>
            <a:ext cx="12565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rgbClr val="0070C0"/>
                </a:solidFill>
              </a:rPr>
              <a:t>Ideal</a:t>
            </a:r>
            <a:endParaRPr lang="en-US" sz="3200" dirty="0">
              <a:solidFill>
                <a:srgbClr val="0070C0"/>
              </a:solidFill>
            </a:endParaRP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5F2833E2-6C57-9AA5-E58A-83940F78522B}"/>
              </a:ext>
            </a:extLst>
          </p:cNvPr>
          <p:cNvSpPr txBox="1"/>
          <p:nvPr/>
        </p:nvSpPr>
        <p:spPr>
          <a:xfrm>
            <a:off x="11658600" y="1577230"/>
            <a:ext cx="40479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rgbClr val="FF0000"/>
                </a:solidFill>
              </a:rPr>
              <a:t>Heterocedasticidade</a:t>
            </a:r>
            <a:endParaRPr lang="en-US" sz="3200" dirty="0">
              <a:solidFill>
                <a:srgbClr val="FF0000"/>
              </a:solidFill>
            </a:endParaRP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A16A6DAB-6DBA-A77A-819E-080500ED69FF}"/>
              </a:ext>
            </a:extLst>
          </p:cNvPr>
          <p:cNvSpPr txBox="1"/>
          <p:nvPr/>
        </p:nvSpPr>
        <p:spPr>
          <a:xfrm>
            <a:off x="4078205" y="5302523"/>
            <a:ext cx="33487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rgbClr val="FF0000"/>
                </a:solidFill>
              </a:rPr>
              <a:t>Não-linearidade</a:t>
            </a:r>
            <a:endParaRPr lang="en-US" sz="3200" dirty="0">
              <a:solidFill>
                <a:srgbClr val="FF0000"/>
              </a:solidFill>
            </a:endParaRP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C3762610-BDC2-69D5-458C-52AF2D93FC2C}"/>
              </a:ext>
            </a:extLst>
          </p:cNvPr>
          <p:cNvSpPr txBox="1"/>
          <p:nvPr/>
        </p:nvSpPr>
        <p:spPr>
          <a:xfrm>
            <a:off x="11653025" y="5339742"/>
            <a:ext cx="43171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rgbClr val="FF0000"/>
                </a:solidFill>
              </a:rPr>
              <a:t>Heterocedasticidade</a:t>
            </a:r>
            <a:endParaRPr lang="en-US" sz="32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CaixaDeTexto 23">
                <a:extLst>
                  <a:ext uri="{FF2B5EF4-FFF2-40B4-BE49-F238E27FC236}">
                    <a16:creationId xmlns:a16="http://schemas.microsoft.com/office/drawing/2014/main" id="{C345E437-1BBE-61CA-6226-A095FD082643}"/>
                  </a:ext>
                </a:extLst>
              </p:cNvPr>
              <p:cNvSpPr txBox="1"/>
              <p:nvPr/>
            </p:nvSpPr>
            <p:spPr>
              <a:xfrm>
                <a:off x="609600" y="1436756"/>
                <a:ext cx="1295400" cy="707886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pt-BR" sz="4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pt-BR" sz="4000">
                              <a:latin typeface="Cambria Math" panose="02040503050406030204" pitchFamily="18" charset="0"/>
                            </a:rPr>
                            <m:t>ε</m:t>
                          </m:r>
                        </m:e>
                      </m:acc>
                      <m:r>
                        <a:rPr lang="pt-BR" sz="4000" b="0" i="1" smtClean="0">
                          <a:latin typeface="Cambria Math" panose="02040503050406030204" pitchFamily="18" charset="0"/>
                        </a:rPr>
                        <m:t>×</m:t>
                      </m:r>
                      <m:acc>
                        <m:accPr>
                          <m:chr m:val="̂"/>
                          <m:ctrlPr>
                            <a:rPr lang="pt-BR" sz="40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pt-BR" sz="4000" b="0" i="0" smtClean="0"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</m:acc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24" name="CaixaDeTexto 23">
                <a:extLst>
                  <a:ext uri="{FF2B5EF4-FFF2-40B4-BE49-F238E27FC236}">
                    <a16:creationId xmlns:a16="http://schemas.microsoft.com/office/drawing/2014/main" id="{C345E437-1BBE-61CA-6226-A095FD0826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1436756"/>
                <a:ext cx="1295400" cy="70788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CaixaDeTexto 25">
                <a:extLst>
                  <a:ext uri="{FF2B5EF4-FFF2-40B4-BE49-F238E27FC236}">
                    <a16:creationId xmlns:a16="http://schemas.microsoft.com/office/drawing/2014/main" id="{E372DDD9-46CE-58CB-A67A-309A1736406B}"/>
                  </a:ext>
                </a:extLst>
              </p:cNvPr>
              <p:cNvSpPr txBox="1"/>
              <p:nvPr/>
            </p:nvSpPr>
            <p:spPr>
              <a:xfrm>
                <a:off x="16010648" y="6667500"/>
                <a:ext cx="1600200" cy="693716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pt-BR" sz="4000" b="0" i="1" smtClean="0">
                        <a:latin typeface="Cambria Math" panose="02040503050406030204" pitchFamily="18" charset="0"/>
                      </a:rPr>
                      <m:t>|</m:t>
                    </m:r>
                    <m:acc>
                      <m:accPr>
                        <m:chr m:val="̂"/>
                        <m:ctrlPr>
                          <a:rPr lang="pt-BR" sz="4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pt-BR" sz="4000">
                            <a:latin typeface="Cambria Math" panose="02040503050406030204" pitchFamily="18" charset="0"/>
                          </a:rPr>
                          <m:t>ε</m:t>
                        </m:r>
                      </m:e>
                    </m:acc>
                    <m:r>
                      <a:rPr lang="pt-BR" sz="4000" b="0" i="1" smtClean="0">
                        <a:latin typeface="Cambria Math" panose="02040503050406030204" pitchFamily="18" charset="0"/>
                      </a:rPr>
                      <m:t>|×</m:t>
                    </m:r>
                    <m:acc>
                      <m:accPr>
                        <m:chr m:val="̂"/>
                        <m:ctrlPr>
                          <a:rPr lang="pt-BR" sz="4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pt-BR" sz="4000" b="0" i="0" smtClean="0">
                            <a:latin typeface="Cambria Math" panose="02040503050406030204" pitchFamily="18" charset="0"/>
                          </a:rPr>
                          <m:t>y</m:t>
                        </m:r>
                      </m:e>
                    </m:acc>
                  </m:oMath>
                </a14:m>
                <a:r>
                  <a:rPr lang="en-US" sz="1800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26" name="CaixaDeTexto 25">
                <a:extLst>
                  <a:ext uri="{FF2B5EF4-FFF2-40B4-BE49-F238E27FC236}">
                    <a16:creationId xmlns:a16="http://schemas.microsoft.com/office/drawing/2014/main" id="{E372DDD9-46CE-58CB-A67A-309A173640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10648" y="6667500"/>
                <a:ext cx="1600200" cy="69371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83685274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44B3EE-4B80-4204-501B-407C8B610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Regressão Linear Múltipla (Diagnóstico da Regressão)</a:t>
            </a:r>
            <a:endParaRPr lang="en-US" dirty="0"/>
          </a:p>
        </p:txBody>
      </p:sp>
      <p:pic>
        <p:nvPicPr>
          <p:cNvPr id="8" name="Espaço Reservado para Conteúdo 7">
            <a:extLst>
              <a:ext uri="{FF2B5EF4-FFF2-40B4-BE49-F238E27FC236}">
                <a16:creationId xmlns:a16="http://schemas.microsoft.com/office/drawing/2014/main" id="{5F737735-F182-2A09-EF9E-4644CAE259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05000" y="1943099"/>
            <a:ext cx="6441256" cy="3667509"/>
          </a:xfrm>
        </p:spPr>
      </p:pic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E9ADCBF-ED0B-F9FD-F9D1-BDCF4E506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06/11/2022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5B513C6-0EF1-48AE-4EE2-D4EBF4566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89CAFCA-21C8-EB2D-2EC4-8C53D676D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105</a:t>
            </a:fld>
            <a:endParaRPr lang="en-US" dirty="0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7D123492-3DD9-E477-BF8A-4A5CFB844C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1261" y="1943099"/>
            <a:ext cx="5938603" cy="3667509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7F8812B7-D846-2015-8323-DB693130F3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72044" y="5749577"/>
            <a:ext cx="5938604" cy="3447731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E357203C-3E0E-2CA1-1DDD-5F073784EC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8734" y="5780190"/>
            <a:ext cx="5964653" cy="3478110"/>
          </a:xfrm>
          <a:prstGeom prst="rect">
            <a:avLst/>
          </a:prstGeom>
        </p:spPr>
      </p:pic>
      <p:sp>
        <p:nvSpPr>
          <p:cNvPr id="19" name="CaixaDeTexto 18">
            <a:extLst>
              <a:ext uri="{FF2B5EF4-FFF2-40B4-BE49-F238E27FC236}">
                <a16:creationId xmlns:a16="http://schemas.microsoft.com/office/drawing/2014/main" id="{F594E795-A128-62E4-8B72-AD622BB714DA}"/>
              </a:ext>
            </a:extLst>
          </p:cNvPr>
          <p:cNvSpPr txBox="1"/>
          <p:nvPr/>
        </p:nvSpPr>
        <p:spPr>
          <a:xfrm>
            <a:off x="4885202" y="1516239"/>
            <a:ext cx="12565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rgbClr val="0070C0"/>
                </a:solidFill>
              </a:rPr>
              <a:t>Ideal</a:t>
            </a:r>
            <a:endParaRPr lang="en-US" sz="3200" dirty="0">
              <a:solidFill>
                <a:srgbClr val="0070C0"/>
              </a:solidFill>
            </a:endParaRP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5F2833E2-6C57-9AA5-E58A-83940F78522B}"/>
              </a:ext>
            </a:extLst>
          </p:cNvPr>
          <p:cNvSpPr txBox="1"/>
          <p:nvPr/>
        </p:nvSpPr>
        <p:spPr>
          <a:xfrm>
            <a:off x="11658600" y="1577230"/>
            <a:ext cx="40479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rgbClr val="FF0000"/>
                </a:solidFill>
              </a:rPr>
              <a:t>Heterocedasticidade</a:t>
            </a:r>
            <a:endParaRPr lang="en-US" sz="3200" dirty="0">
              <a:solidFill>
                <a:srgbClr val="FF0000"/>
              </a:solidFill>
            </a:endParaRP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A16A6DAB-6DBA-A77A-819E-080500ED69FF}"/>
              </a:ext>
            </a:extLst>
          </p:cNvPr>
          <p:cNvSpPr txBox="1"/>
          <p:nvPr/>
        </p:nvSpPr>
        <p:spPr>
          <a:xfrm>
            <a:off x="4078205" y="5302523"/>
            <a:ext cx="33487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rgbClr val="FF0000"/>
                </a:solidFill>
              </a:rPr>
              <a:t>Não-linearidade</a:t>
            </a:r>
            <a:endParaRPr lang="en-US" sz="3200" dirty="0">
              <a:solidFill>
                <a:srgbClr val="FF0000"/>
              </a:solidFill>
            </a:endParaRP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C3762610-BDC2-69D5-458C-52AF2D93FC2C}"/>
              </a:ext>
            </a:extLst>
          </p:cNvPr>
          <p:cNvSpPr txBox="1"/>
          <p:nvPr/>
        </p:nvSpPr>
        <p:spPr>
          <a:xfrm>
            <a:off x="11653025" y="5339742"/>
            <a:ext cx="43171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rgbClr val="FF0000"/>
                </a:solidFill>
              </a:rPr>
              <a:t>Heterocedasticidade</a:t>
            </a:r>
            <a:endParaRPr lang="en-US" sz="32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CaixaDeTexto 23">
                <a:extLst>
                  <a:ext uri="{FF2B5EF4-FFF2-40B4-BE49-F238E27FC236}">
                    <a16:creationId xmlns:a16="http://schemas.microsoft.com/office/drawing/2014/main" id="{C345E437-1BBE-61CA-6226-A095FD082643}"/>
                  </a:ext>
                </a:extLst>
              </p:cNvPr>
              <p:cNvSpPr txBox="1"/>
              <p:nvPr/>
            </p:nvSpPr>
            <p:spPr>
              <a:xfrm>
                <a:off x="609600" y="1436756"/>
                <a:ext cx="1295400" cy="707886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pt-BR" sz="4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pt-BR" sz="4000">
                              <a:latin typeface="Cambria Math" panose="02040503050406030204" pitchFamily="18" charset="0"/>
                            </a:rPr>
                            <m:t>ε</m:t>
                          </m:r>
                        </m:e>
                      </m:acc>
                      <m:r>
                        <a:rPr lang="pt-BR" sz="4000" b="0" i="1" smtClean="0">
                          <a:latin typeface="Cambria Math" panose="02040503050406030204" pitchFamily="18" charset="0"/>
                        </a:rPr>
                        <m:t>×</m:t>
                      </m:r>
                      <m:acc>
                        <m:accPr>
                          <m:chr m:val="̂"/>
                          <m:ctrlPr>
                            <a:rPr lang="pt-BR" sz="40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pt-BR" sz="4000" b="0" i="0" smtClean="0"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</m:acc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24" name="CaixaDeTexto 23">
                <a:extLst>
                  <a:ext uri="{FF2B5EF4-FFF2-40B4-BE49-F238E27FC236}">
                    <a16:creationId xmlns:a16="http://schemas.microsoft.com/office/drawing/2014/main" id="{C345E437-1BBE-61CA-6226-A095FD0826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1436756"/>
                <a:ext cx="1295400" cy="70788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CaixaDeTexto 25">
                <a:extLst>
                  <a:ext uri="{FF2B5EF4-FFF2-40B4-BE49-F238E27FC236}">
                    <a16:creationId xmlns:a16="http://schemas.microsoft.com/office/drawing/2014/main" id="{E372DDD9-46CE-58CB-A67A-309A1736406B}"/>
                  </a:ext>
                </a:extLst>
              </p:cNvPr>
              <p:cNvSpPr txBox="1"/>
              <p:nvPr/>
            </p:nvSpPr>
            <p:spPr>
              <a:xfrm>
                <a:off x="16010648" y="6667500"/>
                <a:ext cx="1600200" cy="693716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pt-BR" sz="4000" b="0" i="1" smtClean="0">
                        <a:latin typeface="Cambria Math" panose="02040503050406030204" pitchFamily="18" charset="0"/>
                      </a:rPr>
                      <m:t>|</m:t>
                    </m:r>
                    <m:acc>
                      <m:accPr>
                        <m:chr m:val="̂"/>
                        <m:ctrlPr>
                          <a:rPr lang="pt-BR" sz="4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pt-BR" sz="4000">
                            <a:latin typeface="Cambria Math" panose="02040503050406030204" pitchFamily="18" charset="0"/>
                          </a:rPr>
                          <m:t>ε</m:t>
                        </m:r>
                      </m:e>
                    </m:acc>
                    <m:r>
                      <a:rPr lang="pt-BR" sz="4000" b="0" i="1" smtClean="0">
                        <a:latin typeface="Cambria Math" panose="02040503050406030204" pitchFamily="18" charset="0"/>
                      </a:rPr>
                      <m:t>|×</m:t>
                    </m:r>
                    <m:acc>
                      <m:accPr>
                        <m:chr m:val="̂"/>
                        <m:ctrlPr>
                          <a:rPr lang="pt-BR" sz="4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pt-BR" sz="4000" b="0" i="0" smtClean="0">
                            <a:latin typeface="Cambria Math" panose="02040503050406030204" pitchFamily="18" charset="0"/>
                          </a:rPr>
                          <m:t>y</m:t>
                        </m:r>
                      </m:e>
                    </m:acc>
                  </m:oMath>
                </a14:m>
                <a:r>
                  <a:rPr lang="en-US" sz="1800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26" name="CaixaDeTexto 25">
                <a:extLst>
                  <a:ext uri="{FF2B5EF4-FFF2-40B4-BE49-F238E27FC236}">
                    <a16:creationId xmlns:a16="http://schemas.microsoft.com/office/drawing/2014/main" id="{E372DDD9-46CE-58CB-A67A-309A173640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10648" y="6667500"/>
                <a:ext cx="1600200" cy="69371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Conector reto 27">
            <a:extLst>
              <a:ext uri="{FF2B5EF4-FFF2-40B4-BE49-F238E27FC236}">
                <a16:creationId xmlns:a16="http://schemas.microsoft.com/office/drawing/2014/main" id="{16D1E3B5-1397-B4FA-253B-14F2BFF5AF90}"/>
              </a:ext>
            </a:extLst>
          </p:cNvPr>
          <p:cNvCxnSpPr/>
          <p:nvPr/>
        </p:nvCxnSpPr>
        <p:spPr>
          <a:xfrm flipV="1">
            <a:off x="11353800" y="6972300"/>
            <a:ext cx="4352733" cy="8382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CaixaDeTexto 29">
                <a:extLst>
                  <a:ext uri="{FF2B5EF4-FFF2-40B4-BE49-F238E27FC236}">
                    <a16:creationId xmlns:a16="http://schemas.microsoft.com/office/drawing/2014/main" id="{82817443-B7E3-26E6-12F9-625ABD73D842}"/>
                  </a:ext>
                </a:extLst>
              </p:cNvPr>
              <p:cNvSpPr txBox="1"/>
              <p:nvPr/>
            </p:nvSpPr>
            <p:spPr>
              <a:xfrm>
                <a:off x="10820400" y="5990790"/>
                <a:ext cx="3505200" cy="4770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500" b="1" i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pt-BR" sz="2500" b="1" i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= </m:t>
                      </m:r>
                      <m:r>
                        <a:rPr lang="pt-BR" sz="2500" b="1" i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pt-BR" sz="2500" b="1" i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+ </m:t>
                      </m:r>
                      <m:r>
                        <a:rPr lang="pt-BR" sz="2500" b="1" i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𝒃𝒙</m:t>
                      </m:r>
                      <m:r>
                        <a:rPr lang="pt-BR" sz="2500" b="1" i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+</m:t>
                      </m:r>
                      <m:r>
                        <a:rPr lang="pt-BR" sz="2500" b="1" i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𝜺</m:t>
                      </m:r>
                    </m:oMath>
                  </m:oMathPara>
                </a14:m>
                <a:endParaRPr lang="en-US" sz="2500" b="1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0" name="CaixaDeTexto 29">
                <a:extLst>
                  <a:ext uri="{FF2B5EF4-FFF2-40B4-BE49-F238E27FC236}">
                    <a16:creationId xmlns:a16="http://schemas.microsoft.com/office/drawing/2014/main" id="{82817443-B7E3-26E6-12F9-625ABD73D8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20400" y="5990790"/>
                <a:ext cx="3505200" cy="47705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4970678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44B3EE-4B80-4204-501B-407C8B610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Regressão Linear Múltipla (Diagnóstico da Regressão)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2415ED48-91FE-5946-850B-1557E29B65E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pt-BR" dirty="0"/>
                  <a:t>Gráficos do resíduo versus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pt-BR" dirty="0"/>
              </a:p>
              <a:p>
                <a:pPr lvl="1"/>
                <a:r>
                  <a:rPr lang="pt-BR" dirty="0"/>
                  <a:t>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pt-BR" dirty="0"/>
                  <a:t> está no modelo, observar similaridade com os gráficos anteriores</a:t>
                </a:r>
              </a:p>
              <a:p>
                <a:pPr lvl="1"/>
                <a:r>
                  <a:rPr lang="pt-BR" dirty="0"/>
                  <a:t>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pt-BR" dirty="0"/>
                  <a:t> não está no modelo, observar qualquer relação que possa indicar que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pt-BR" dirty="0"/>
                  <a:t> deva ser incluído.</a:t>
                </a:r>
                <a:endParaRPr lang="en-US" dirty="0"/>
              </a:p>
            </p:txBody>
          </p:sp>
        </mc:Choice>
        <mc:Fallback xmlns="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2415ED48-91FE-5946-850B-1557E29B65E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9" t="-9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E9ADCBF-ED0B-F9FD-F9D1-BDCF4E506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06/11/2022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5B513C6-0EF1-48AE-4EE2-D4EBF4566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89CAFCA-21C8-EB2D-2EC4-8C53D676D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645435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44B3EE-4B80-4204-501B-407C8B610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Regressão Linear Múltipla (Diagnóstico da Regressão)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2415ED48-91FE-5946-850B-1557E29B65E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pt-BR" dirty="0"/>
                  <a:t>E se for detectado o problema com variância?</a:t>
                </a:r>
              </a:p>
              <a:p>
                <a:pPr lvl="1"/>
                <a:r>
                  <a:rPr lang="pt-BR" dirty="0"/>
                  <a:t>Usar mínimos quadrados ponderados</a:t>
                </a:r>
              </a:p>
              <a:p>
                <a:pPr lvl="1"/>
                <a:r>
                  <a:rPr lang="pt-BR" dirty="0"/>
                  <a:t>Usar mínimos quadrados generalizados</a:t>
                </a:r>
              </a:p>
              <a:p>
                <a:pPr lvl="1"/>
                <a:r>
                  <a:rPr lang="pt-BR" dirty="0"/>
                  <a:t>Transformar variáveis. Em geral apenas </a:t>
                </a:r>
                <a:r>
                  <a:rPr lang="pt-BR" b="1" dirty="0"/>
                  <a:t>y</a:t>
                </a:r>
                <a:r>
                  <a:rPr lang="pt-BR" dirty="0"/>
                  <a:t> será transformada para h(</a:t>
                </a:r>
                <a:r>
                  <a:rPr lang="pt-BR" b="1" dirty="0"/>
                  <a:t>y</a:t>
                </a:r>
                <a:r>
                  <a:rPr lang="pt-BR" dirty="0"/>
                  <a:t>), onde h(</a:t>
                </a:r>
                <a:r>
                  <a:rPr lang="pt-BR" b="1" dirty="0"/>
                  <a:t>y</a:t>
                </a:r>
                <a:r>
                  <a:rPr lang="pt-BR" dirty="0"/>
                  <a:t>) é tal que torna a V[h(</a:t>
                </a:r>
                <a:r>
                  <a:rPr lang="pt-BR" b="1" dirty="0"/>
                  <a:t>y</a:t>
                </a:r>
                <a:r>
                  <a:rPr lang="pt-BR" dirty="0"/>
                  <a:t>)] constante.</a:t>
                </a:r>
              </a:p>
              <a:p>
                <a:pPr lvl="1"/>
                <a:endParaRPr lang="pt-BR" dirty="0"/>
              </a:p>
              <a:p>
                <a:pPr marL="457200" lvl="1" indent="0">
                  <a:buNone/>
                </a:pPr>
                <a:endParaRPr lang="pt-BR" dirty="0"/>
              </a:p>
              <a:p>
                <a:pPr marL="457200" lvl="1" indent="0">
                  <a:buNone/>
                </a:pPr>
                <a:r>
                  <a:rPr lang="pt-BR" dirty="0"/>
                  <a:t>Em algumas circunstâncias as transformações também normalizam os dados.</a:t>
                </a:r>
              </a:p>
              <a:p>
                <a:pPr marL="457200" lvl="1" indent="0">
                  <a:buNone/>
                </a:pPr>
                <a:r>
                  <a:rPr lang="pt-BR" dirty="0"/>
                  <a:t>Algumas são usadas em situações específicas</a:t>
                </a:r>
              </a:p>
              <a:p>
                <a:pPr marL="457200" lvl="1" indent="0">
                  <a:buNone/>
                </a:pPr>
                <a:r>
                  <a:rPr lang="pt-BR" dirty="0"/>
                  <a:t>Algumas só podem ser utilizadas se </a:t>
                </a:r>
                <a:r>
                  <a:rPr lang="pt-BR" b="1" dirty="0"/>
                  <a:t>y</a:t>
                </a:r>
                <a:r>
                  <a:rPr lang="pt-BR" dirty="0"/>
                  <a:t> &gt; 0</a:t>
                </a:r>
              </a:p>
              <a:p>
                <a:pPr marL="457200" lvl="1" indent="0">
                  <a:buNone/>
                </a:pPr>
                <a:endParaRPr lang="pt-BR" dirty="0"/>
              </a:p>
              <a:p>
                <a:pPr marL="457200" lvl="1" indent="0">
                  <a:buNone/>
                </a:pPr>
                <a:r>
                  <a:rPr lang="pt-BR" dirty="0"/>
                  <a:t>Exemplos: log(</a:t>
                </a:r>
                <a:r>
                  <a:rPr lang="pt-BR" b="1" dirty="0"/>
                  <a:t>y</a:t>
                </a:r>
                <a:r>
                  <a:rPr lang="pt-BR" dirty="0"/>
                  <a:t>),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pt-BR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rad>
                  </m:oMath>
                </a14:m>
                <a:r>
                  <a:rPr lang="pt-BR" dirty="0"/>
                  <a:t>, 1/</a:t>
                </a:r>
                <a:r>
                  <a:rPr lang="pt-BR" b="1" dirty="0"/>
                  <a:t>y</a:t>
                </a:r>
                <a:r>
                  <a:rPr lang="pt-BR" dirty="0"/>
                  <a:t>, </a:t>
                </a:r>
                <a:r>
                  <a:rPr lang="pt-BR" dirty="0" err="1"/>
                  <a:t>arcosen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pt-BR" b="0" i="0" smtClean="0">
                        <a:latin typeface="Cambria Math" panose="02040503050406030204" pitchFamily="18" charset="0"/>
                      </a:rPr>
                      <m:t>o</m:t>
                    </m:r>
                    <m:rad>
                      <m:radPr>
                        <m:degHide m:val="on"/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rad>
                  </m:oMath>
                </a14:m>
                <a:endParaRPr lang="pt-BR" b="1" dirty="0"/>
              </a:p>
            </p:txBody>
          </p:sp>
        </mc:Choice>
        <mc:Fallback xmlns="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2415ED48-91FE-5946-850B-1557E29B65E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29" t="-9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E9ADCBF-ED0B-F9FD-F9D1-BDCF4E506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06/11/2022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5B513C6-0EF1-48AE-4EE2-D4EBF4566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lapea@ufv.br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89CAFCA-21C8-EB2D-2EC4-8C53D676D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311281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44B3EE-4B80-4204-501B-407C8B610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Regressão Linear Múltipla (Diagnóstico da Regressão)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415ED48-91FE-5946-850B-1557E29B65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/>
              <a:t>## </a:t>
            </a:r>
            <a:r>
              <a:rPr lang="en-US" sz="2200" dirty="0" err="1"/>
              <a:t>Diagnótico</a:t>
            </a:r>
            <a:r>
              <a:rPr lang="en-US" sz="2200" dirty="0"/>
              <a:t> da </a:t>
            </a:r>
            <a:r>
              <a:rPr lang="en-US" sz="2200" dirty="0" err="1"/>
              <a:t>regressão</a:t>
            </a:r>
            <a:endParaRPr lang="en-US" sz="2200" dirty="0"/>
          </a:p>
          <a:p>
            <a:pPr marL="0" indent="0">
              <a:buNone/>
            </a:pPr>
            <a:r>
              <a:rPr lang="en-US" sz="2200" dirty="0"/>
              <a:t>plot(fitted(</a:t>
            </a:r>
            <a:r>
              <a:rPr lang="en-US" sz="2200" dirty="0" err="1"/>
              <a:t>ms</a:t>
            </a:r>
            <a:r>
              <a:rPr lang="en-US" sz="2200" dirty="0"/>
              <a:t>),residuals(</a:t>
            </a:r>
            <a:r>
              <a:rPr lang="en-US" sz="2200" dirty="0" err="1"/>
              <a:t>ms</a:t>
            </a:r>
            <a:r>
              <a:rPr lang="en-US" sz="2200" dirty="0"/>
              <a:t>), </a:t>
            </a:r>
            <a:r>
              <a:rPr lang="en-US" sz="2200" dirty="0" err="1"/>
              <a:t>xlab</a:t>
            </a:r>
            <a:r>
              <a:rPr lang="en-US" sz="2200" dirty="0"/>
              <a:t> = "Fitted", </a:t>
            </a:r>
            <a:r>
              <a:rPr lang="en-US" sz="2200" dirty="0" err="1"/>
              <a:t>ylab</a:t>
            </a:r>
            <a:r>
              <a:rPr lang="en-US" sz="2200" dirty="0"/>
              <a:t> = "Residuals")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### </a:t>
            </a:r>
            <a:r>
              <a:rPr lang="en-US" sz="2200" dirty="0" err="1"/>
              <a:t>Resíduos</a:t>
            </a:r>
            <a:r>
              <a:rPr lang="en-US" sz="2200" dirty="0"/>
              <a:t> x </a:t>
            </a:r>
            <a:r>
              <a:rPr lang="en-US" sz="2200" dirty="0" err="1"/>
              <a:t>valores</a:t>
            </a:r>
            <a:r>
              <a:rPr lang="en-US" sz="2200" dirty="0"/>
              <a:t> </a:t>
            </a:r>
            <a:r>
              <a:rPr lang="en-US" sz="2200" dirty="0" err="1"/>
              <a:t>ajustados</a:t>
            </a:r>
            <a:endParaRPr lang="en-US" sz="2200" dirty="0"/>
          </a:p>
          <a:p>
            <a:pPr marL="0" indent="0">
              <a:buNone/>
            </a:pPr>
            <a:r>
              <a:rPr lang="en-US" sz="2200" dirty="0"/>
              <a:t>#### </a:t>
            </a:r>
            <a:r>
              <a:rPr lang="en-US" sz="2200" dirty="0" err="1"/>
              <a:t>Homogeneidade</a:t>
            </a:r>
            <a:r>
              <a:rPr lang="en-US" sz="2200" dirty="0"/>
              <a:t> das </a:t>
            </a:r>
            <a:r>
              <a:rPr lang="en-US" sz="2200" dirty="0" err="1"/>
              <a:t>variâncias</a:t>
            </a: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tibble</a:t>
            </a:r>
            <a:r>
              <a:rPr lang="en-US" sz="2200" dirty="0"/>
              <a:t>(fit = fitted(</a:t>
            </a:r>
            <a:r>
              <a:rPr lang="en-US" sz="2200" dirty="0" err="1"/>
              <a:t>ms</a:t>
            </a:r>
            <a:r>
              <a:rPr lang="en-US" sz="2200" dirty="0"/>
              <a:t>), </a:t>
            </a:r>
          </a:p>
          <a:p>
            <a:pPr marL="0" indent="0">
              <a:buNone/>
            </a:pPr>
            <a:r>
              <a:rPr lang="en-US" sz="2200" dirty="0"/>
              <a:t>       res = residuals(</a:t>
            </a:r>
            <a:r>
              <a:rPr lang="en-US" sz="2200" dirty="0" err="1"/>
              <a:t>ms</a:t>
            </a:r>
            <a:r>
              <a:rPr lang="en-US" sz="2200" dirty="0"/>
              <a:t>), </a:t>
            </a:r>
          </a:p>
          <a:p>
            <a:pPr marL="0" indent="0">
              <a:buNone/>
            </a:pPr>
            <a:r>
              <a:rPr lang="en-US" sz="2200" dirty="0"/>
              <a:t>       </a:t>
            </a:r>
            <a:r>
              <a:rPr lang="en-US" sz="2200" dirty="0" err="1"/>
              <a:t>abs_res</a:t>
            </a:r>
            <a:r>
              <a:rPr lang="en-US" sz="2200" dirty="0"/>
              <a:t> = residuals(</a:t>
            </a:r>
            <a:r>
              <a:rPr lang="en-US" sz="2200" dirty="0" err="1"/>
              <a:t>ms</a:t>
            </a:r>
            <a:r>
              <a:rPr lang="en-US" sz="2200" dirty="0"/>
              <a:t>) %&gt;% abs()) -&gt; </a:t>
            </a:r>
            <a:r>
              <a:rPr lang="en-US" sz="2200" dirty="0" err="1"/>
              <a:t>d_s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d_s</a:t>
            </a:r>
            <a:r>
              <a:rPr lang="en-US" sz="2200" dirty="0"/>
              <a:t> |&gt;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ggplot</a:t>
            </a:r>
            <a:r>
              <a:rPr lang="en-US" sz="2200" dirty="0"/>
              <a:t>() + 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geom_point</a:t>
            </a:r>
            <a:r>
              <a:rPr lang="en-US" sz="2200" dirty="0"/>
              <a:t>(</a:t>
            </a:r>
            <a:r>
              <a:rPr lang="en-US" sz="2200" dirty="0" err="1"/>
              <a:t>aes</a:t>
            </a:r>
            <a:r>
              <a:rPr lang="en-US" sz="2200" dirty="0"/>
              <a:t>(x = fit, y = res)) +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geom_hline</a:t>
            </a:r>
            <a:r>
              <a:rPr lang="en-US" sz="2200" dirty="0"/>
              <a:t>(</a:t>
            </a:r>
            <a:r>
              <a:rPr lang="en-US" sz="2200" dirty="0" err="1"/>
              <a:t>yintercept</a:t>
            </a:r>
            <a:r>
              <a:rPr lang="en-US" sz="2200" dirty="0"/>
              <a:t> = 0) +</a:t>
            </a:r>
          </a:p>
          <a:p>
            <a:pPr marL="0" indent="0">
              <a:buNone/>
            </a:pPr>
            <a:r>
              <a:rPr lang="en-US" sz="2200" dirty="0"/>
              <a:t>  labs(x = "Fitted", y = "Residuals") +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theme_classic</a:t>
            </a:r>
            <a:r>
              <a:rPr lang="en-US" sz="2200" dirty="0"/>
              <a:t>()</a:t>
            </a:r>
          </a:p>
          <a:p>
            <a:pPr marL="0" indent="0">
              <a:buNone/>
            </a:pPr>
            <a:endParaRPr lang="en-US" sz="220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E9ADCBF-ED0B-F9FD-F9D1-BDCF4E506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06/11/2022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5B513C6-0EF1-48AE-4EE2-D4EBF4566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89CAFCA-21C8-EB2D-2EC4-8C53D676D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5622833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44B3EE-4B80-4204-501B-407C8B610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Regressão Linear Múltipla (Diagnóstico da Regressão)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415ED48-91FE-5946-850B-1557E29B65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/>
              <a:t>### </a:t>
            </a:r>
            <a:r>
              <a:rPr lang="en-US" sz="2200" dirty="0" err="1"/>
              <a:t>Resíduos</a:t>
            </a:r>
            <a:r>
              <a:rPr lang="en-US" sz="2200" dirty="0"/>
              <a:t> versus </a:t>
            </a:r>
            <a:r>
              <a:rPr lang="en-US" sz="2200" dirty="0" err="1"/>
              <a:t>x_i</a:t>
            </a:r>
            <a:endParaRPr lang="en-US" sz="2200" dirty="0"/>
          </a:p>
          <a:p>
            <a:pPr marL="0" indent="0">
              <a:buNone/>
            </a:pPr>
            <a:r>
              <a:rPr lang="en-US" sz="2200" dirty="0"/>
              <a:t>plot(savings$pop15, residuals(m), </a:t>
            </a:r>
            <a:r>
              <a:rPr lang="en-US" sz="2200" dirty="0" err="1"/>
              <a:t>xlab</a:t>
            </a:r>
            <a:r>
              <a:rPr lang="en-US" sz="2200" dirty="0"/>
              <a:t> = "Population under 15", </a:t>
            </a:r>
            <a:r>
              <a:rPr lang="en-US" sz="2200" dirty="0" err="1"/>
              <a:t>ylab</a:t>
            </a:r>
            <a:r>
              <a:rPr lang="en-US" sz="2200" dirty="0"/>
              <a:t> = "Residuals")</a:t>
            </a:r>
          </a:p>
          <a:p>
            <a:pPr marL="0" indent="0">
              <a:buNone/>
            </a:pPr>
            <a:r>
              <a:rPr lang="en-US" sz="2200" dirty="0"/>
              <a:t>plot(savings$pop75, residuals(m), </a:t>
            </a:r>
            <a:r>
              <a:rPr lang="en-US" sz="2200" dirty="0" err="1"/>
              <a:t>xlab</a:t>
            </a:r>
            <a:r>
              <a:rPr lang="en-US" sz="2200" dirty="0"/>
              <a:t> = "Population over 75", </a:t>
            </a:r>
            <a:r>
              <a:rPr lang="en-US" sz="2200" dirty="0" err="1"/>
              <a:t>ylab</a:t>
            </a:r>
            <a:r>
              <a:rPr lang="en-US" sz="2200" dirty="0"/>
              <a:t> = "Residuals")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### </a:t>
            </a:r>
            <a:r>
              <a:rPr lang="en-US" sz="2200" dirty="0" err="1"/>
              <a:t>Resíduos</a:t>
            </a:r>
            <a:r>
              <a:rPr lang="en-US" sz="2200" dirty="0"/>
              <a:t> </a:t>
            </a:r>
            <a:r>
              <a:rPr lang="en-US" sz="2200" dirty="0" err="1"/>
              <a:t>absolutos</a:t>
            </a:r>
            <a:r>
              <a:rPr lang="en-US" sz="2200" dirty="0"/>
              <a:t> </a:t>
            </a:r>
            <a:r>
              <a:rPr lang="en-US" sz="2200" dirty="0" err="1"/>
              <a:t>vessus</a:t>
            </a:r>
            <a:r>
              <a:rPr lang="en-US" sz="2200" dirty="0"/>
              <a:t> </a:t>
            </a:r>
            <a:r>
              <a:rPr lang="en-US" sz="2200" dirty="0" err="1"/>
              <a:t>x_i</a:t>
            </a: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lm</a:t>
            </a:r>
            <a:r>
              <a:rPr lang="en-US" sz="2200" dirty="0"/>
              <a:t>(</a:t>
            </a:r>
            <a:r>
              <a:rPr lang="en-US" sz="2200" dirty="0" err="1"/>
              <a:t>abs_res</a:t>
            </a:r>
            <a:r>
              <a:rPr lang="en-US" sz="2200" dirty="0"/>
              <a:t> ~ fit, </a:t>
            </a:r>
            <a:r>
              <a:rPr lang="en-US" sz="2200" dirty="0" err="1"/>
              <a:t>d_s</a:t>
            </a:r>
            <a:r>
              <a:rPr lang="en-US" sz="2200" dirty="0"/>
              <a:t>) %&gt;% </a:t>
            </a:r>
          </a:p>
          <a:p>
            <a:pPr marL="0" indent="0">
              <a:buNone/>
            </a:pPr>
            <a:r>
              <a:rPr lang="en-US" sz="2200" dirty="0"/>
              <a:t>  summary()</a:t>
            </a:r>
          </a:p>
          <a:p>
            <a:pPr marL="0" indent="0">
              <a:buNone/>
            </a:pPr>
            <a:r>
              <a:rPr lang="en-US" sz="2200" dirty="0"/>
              <a:t>plot(</a:t>
            </a:r>
            <a:r>
              <a:rPr lang="en-US" sz="2200" dirty="0" err="1"/>
              <a:t>abs_res</a:t>
            </a:r>
            <a:r>
              <a:rPr lang="en-US" sz="2200" dirty="0"/>
              <a:t> ~ fit, </a:t>
            </a:r>
            <a:r>
              <a:rPr lang="en-US" sz="2200" dirty="0" err="1"/>
              <a:t>d_s</a:t>
            </a:r>
            <a:r>
              <a:rPr lang="en-US" sz="2200" dirty="0"/>
              <a:t>, </a:t>
            </a:r>
            <a:r>
              <a:rPr lang="en-US" sz="2200" dirty="0" err="1"/>
              <a:t>xlab</a:t>
            </a:r>
            <a:r>
              <a:rPr lang="en-US" sz="2200" dirty="0"/>
              <a:t> = "Fitted", </a:t>
            </a:r>
            <a:r>
              <a:rPr lang="en-US" sz="2200" dirty="0" err="1"/>
              <a:t>ylab</a:t>
            </a:r>
            <a:r>
              <a:rPr lang="en-US" sz="2200" dirty="0"/>
              <a:t> = "|Residuals|")</a:t>
            </a:r>
          </a:p>
          <a:p>
            <a:pPr marL="0" indent="0">
              <a:buNone/>
            </a:pPr>
            <a:r>
              <a:rPr lang="en-US" sz="2200" dirty="0" err="1"/>
              <a:t>abline</a:t>
            </a:r>
            <a:r>
              <a:rPr lang="en-US" sz="2200" dirty="0"/>
              <a:t>(</a:t>
            </a:r>
            <a:r>
              <a:rPr lang="en-US" sz="2200" dirty="0" err="1"/>
              <a:t>lm</a:t>
            </a:r>
            <a:r>
              <a:rPr lang="en-US" sz="2200" dirty="0"/>
              <a:t>(</a:t>
            </a:r>
            <a:r>
              <a:rPr lang="en-US" sz="2200" dirty="0" err="1"/>
              <a:t>abs_res</a:t>
            </a:r>
            <a:r>
              <a:rPr lang="en-US" sz="2200" dirty="0"/>
              <a:t> ~ fit, </a:t>
            </a:r>
            <a:r>
              <a:rPr lang="en-US" sz="2200" dirty="0" err="1"/>
              <a:t>d_s</a:t>
            </a:r>
            <a:r>
              <a:rPr lang="en-US" sz="2200" dirty="0"/>
              <a:t>)) # A </a:t>
            </a:r>
            <a:r>
              <a:rPr lang="en-US" sz="2200" dirty="0" err="1"/>
              <a:t>inclinação</a:t>
            </a:r>
            <a:r>
              <a:rPr lang="en-US" sz="2200" dirty="0"/>
              <a:t> da </a:t>
            </a:r>
            <a:r>
              <a:rPr lang="en-US" sz="2200" dirty="0" err="1"/>
              <a:t>reta</a:t>
            </a:r>
            <a:r>
              <a:rPr lang="en-US" sz="2200" dirty="0"/>
              <a:t> </a:t>
            </a:r>
            <a:r>
              <a:rPr lang="en-US" sz="2200" dirty="0" err="1"/>
              <a:t>não</a:t>
            </a:r>
            <a:r>
              <a:rPr lang="en-US" sz="2200" dirty="0"/>
              <a:t> é </a:t>
            </a:r>
            <a:r>
              <a:rPr lang="en-US" sz="2200" dirty="0" err="1"/>
              <a:t>significativa</a:t>
            </a:r>
            <a:r>
              <a:rPr lang="en-US" sz="2200" dirty="0"/>
              <a:t> a 5%</a:t>
            </a:r>
          </a:p>
          <a:p>
            <a:pPr marL="0" indent="0">
              <a:buNone/>
            </a:pPr>
            <a:endParaRPr lang="en-US" sz="220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E9ADCBF-ED0B-F9FD-F9D1-BDCF4E506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06/11/2022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5B513C6-0EF1-48AE-4EE2-D4EBF4566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89CAFCA-21C8-EB2D-2EC4-8C53D676D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77897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2C991A-8CD8-BF90-216C-ED9735313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Importação de Banco de Dados (</a:t>
            </a:r>
            <a:r>
              <a:rPr lang="pt-BR" dirty="0" err="1"/>
              <a:t>readr</a:t>
            </a:r>
            <a:r>
              <a:rPr lang="pt-BR" dirty="0"/>
              <a:t>)</a:t>
            </a:r>
            <a:endParaRPr lang="en-US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7757936-AE54-E9E6-C661-FEB7AB3660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1B4BF-1A0A-4F4D-A21D-73D928B84FE1}" type="datetime1">
              <a:rPr lang="pt-BR" smtClean="0"/>
              <a:t>06/11/2022</a:t>
            </a:fld>
            <a:endParaRPr lang="en-US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DDE9702-DA44-0289-1B8A-8A36FF9B5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3A02412A-31DE-8044-1729-759EB59E4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lapea@ufv.br</a:t>
            </a:r>
          </a:p>
        </p:txBody>
      </p:sp>
      <p:sp>
        <p:nvSpPr>
          <p:cNvPr id="10" name="Espaço Reservado para Conteúdo 9">
            <a:extLst>
              <a:ext uri="{FF2B5EF4-FFF2-40B4-BE49-F238E27FC236}">
                <a16:creationId xmlns:a16="http://schemas.microsoft.com/office/drawing/2014/main" id="{2FC597AD-9CD9-9919-FEAF-0BC62EFF5D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/>
              <a:t>### Dados </a:t>
            </a:r>
            <a:r>
              <a:rPr lang="en-US" sz="2200" dirty="0" err="1"/>
              <a:t>separados</a:t>
            </a:r>
            <a:r>
              <a:rPr lang="en-US" sz="2200" dirty="0"/>
              <a:t> </a:t>
            </a:r>
            <a:r>
              <a:rPr lang="en-US" sz="2200" dirty="0" err="1"/>
              <a:t>por</a:t>
            </a:r>
            <a:r>
              <a:rPr lang="en-US" sz="2200" dirty="0"/>
              <a:t> um </a:t>
            </a:r>
            <a:r>
              <a:rPr lang="en-US" sz="2200" dirty="0" err="1"/>
              <a:t>determinado</a:t>
            </a:r>
            <a:r>
              <a:rPr lang="en-US" sz="2200" dirty="0"/>
              <a:t> </a:t>
            </a:r>
            <a:r>
              <a:rPr lang="en-US" sz="2200" dirty="0" err="1"/>
              <a:t>delimitador</a:t>
            </a: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read_delim</a:t>
            </a:r>
            <a:r>
              <a:rPr lang="en-US" sz="2200" dirty="0"/>
              <a:t>("Ames_Data_delim.txt", </a:t>
            </a:r>
            <a:r>
              <a:rPr lang="en-US" sz="2200" dirty="0" err="1"/>
              <a:t>delim</a:t>
            </a:r>
            <a:r>
              <a:rPr lang="en-US" sz="2200" dirty="0"/>
              <a:t> = "|") # </a:t>
            </a:r>
            <a:r>
              <a:rPr lang="en-US" sz="2200" dirty="0" err="1"/>
              <a:t>separado</a:t>
            </a:r>
            <a:r>
              <a:rPr lang="en-US" sz="2200" dirty="0"/>
              <a:t> </a:t>
            </a:r>
            <a:r>
              <a:rPr lang="en-US" sz="2200" dirty="0" err="1"/>
              <a:t>por</a:t>
            </a:r>
            <a:r>
              <a:rPr lang="en-US" sz="2200" dirty="0"/>
              <a:t> |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### Dados </a:t>
            </a:r>
            <a:r>
              <a:rPr lang="en-US" sz="2200" dirty="0" err="1"/>
              <a:t>separados</a:t>
            </a:r>
            <a:r>
              <a:rPr lang="en-US" sz="2200" dirty="0"/>
              <a:t> </a:t>
            </a:r>
            <a:r>
              <a:rPr lang="en-US" sz="2200" dirty="0" err="1"/>
              <a:t>por</a:t>
            </a:r>
            <a:r>
              <a:rPr lang="en-US" sz="2200" dirty="0"/>
              <a:t> </a:t>
            </a:r>
            <a:r>
              <a:rPr lang="en-US" sz="2200" dirty="0" err="1"/>
              <a:t>vírgula</a:t>
            </a:r>
            <a:r>
              <a:rPr lang="en-US" sz="2200" dirty="0"/>
              <a:t> </a:t>
            </a:r>
            <a:r>
              <a:rPr lang="en-US" sz="2200" dirty="0" err="1"/>
              <a:t>ou</a:t>
            </a:r>
            <a:r>
              <a:rPr lang="en-US" sz="2200" dirty="0"/>
              <a:t> </a:t>
            </a:r>
            <a:r>
              <a:rPr lang="en-US" sz="2200" dirty="0" err="1"/>
              <a:t>ponto</a:t>
            </a:r>
            <a:r>
              <a:rPr lang="en-US" sz="2200" dirty="0"/>
              <a:t> e </a:t>
            </a:r>
            <a:r>
              <a:rPr lang="en-US" sz="2200" dirty="0" err="1"/>
              <a:t>vírgula</a:t>
            </a: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read_csv</a:t>
            </a:r>
            <a:r>
              <a:rPr lang="en-US" sz="2200" dirty="0"/>
              <a:t>("Ames_Data.csv") # </a:t>
            </a:r>
            <a:r>
              <a:rPr lang="en-US" sz="2200" dirty="0" err="1"/>
              <a:t>separado</a:t>
            </a:r>
            <a:r>
              <a:rPr lang="en-US" sz="2200" dirty="0"/>
              <a:t> </a:t>
            </a:r>
            <a:r>
              <a:rPr lang="en-US" sz="2200" dirty="0" err="1"/>
              <a:t>por</a:t>
            </a:r>
            <a:r>
              <a:rPr lang="en-US" sz="2200" dirty="0"/>
              <a:t> </a:t>
            </a:r>
            <a:r>
              <a:rPr lang="en-US" sz="2200" dirty="0" err="1"/>
              <a:t>vírgula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read_csv</a:t>
            </a:r>
            <a:r>
              <a:rPr lang="en-US" sz="2200" dirty="0"/>
              <a:t>("</a:t>
            </a:r>
            <a:r>
              <a:rPr lang="en-US" sz="2200" dirty="0" err="1"/>
              <a:t>Data_Sets</a:t>
            </a:r>
            <a:r>
              <a:rPr lang="en-US" sz="2200" dirty="0"/>
              <a:t>/Ames_Data.csv") # </a:t>
            </a:r>
            <a:r>
              <a:rPr lang="en-US" sz="2200" dirty="0" err="1"/>
              <a:t>dentro</a:t>
            </a:r>
            <a:r>
              <a:rPr lang="en-US" sz="2200" dirty="0"/>
              <a:t> de </a:t>
            </a:r>
            <a:r>
              <a:rPr lang="en-US" sz="2200" dirty="0" err="1"/>
              <a:t>outra</a:t>
            </a:r>
            <a:r>
              <a:rPr lang="en-US" sz="2200" dirty="0"/>
              <a:t> pasta </a:t>
            </a:r>
            <a:r>
              <a:rPr lang="en-US" sz="2200" dirty="0" err="1"/>
              <a:t>na</a:t>
            </a:r>
            <a:r>
              <a:rPr lang="en-US" sz="2200" dirty="0"/>
              <a:t> pasta do </a:t>
            </a:r>
            <a:r>
              <a:rPr lang="en-US" sz="2200" dirty="0" err="1"/>
              <a:t>projeto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read_csv2("Ames_Data_semicolon.csv") # </a:t>
            </a:r>
            <a:r>
              <a:rPr lang="en-US" sz="2200" dirty="0" err="1"/>
              <a:t>separado</a:t>
            </a:r>
            <a:r>
              <a:rPr lang="en-US" sz="2200" dirty="0"/>
              <a:t> </a:t>
            </a:r>
            <a:r>
              <a:rPr lang="en-US" sz="2200" dirty="0" err="1"/>
              <a:t>por</a:t>
            </a:r>
            <a:r>
              <a:rPr lang="en-US" sz="2200" dirty="0"/>
              <a:t> </a:t>
            </a:r>
            <a:r>
              <a:rPr lang="en-US" sz="2200" dirty="0" err="1"/>
              <a:t>ponto</a:t>
            </a:r>
            <a:r>
              <a:rPr lang="en-US" sz="2200" dirty="0"/>
              <a:t> e </a:t>
            </a:r>
            <a:r>
              <a:rPr lang="en-US" sz="2200" dirty="0" err="1"/>
              <a:t>vírgula</a:t>
            </a:r>
            <a:r>
              <a:rPr lang="en-US" sz="2200" dirty="0"/>
              <a:t> (csv)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read_csv2("Ames_Data_semicolon.txt") # </a:t>
            </a:r>
            <a:r>
              <a:rPr lang="en-US" sz="2200" dirty="0" err="1"/>
              <a:t>separado</a:t>
            </a:r>
            <a:r>
              <a:rPr lang="en-US" sz="2200" dirty="0"/>
              <a:t> </a:t>
            </a:r>
            <a:r>
              <a:rPr lang="en-US" sz="2200" dirty="0" err="1"/>
              <a:t>por</a:t>
            </a:r>
            <a:r>
              <a:rPr lang="en-US" sz="2200" dirty="0"/>
              <a:t> </a:t>
            </a:r>
            <a:r>
              <a:rPr lang="en-US" sz="2200" dirty="0" err="1"/>
              <a:t>ponto</a:t>
            </a:r>
            <a:r>
              <a:rPr lang="en-US" sz="2200" dirty="0"/>
              <a:t> e </a:t>
            </a:r>
            <a:r>
              <a:rPr lang="en-US" sz="2200" dirty="0" err="1"/>
              <a:t>vírgula</a:t>
            </a:r>
            <a:r>
              <a:rPr lang="en-US" sz="2200" dirty="0"/>
              <a:t> (txt)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### Dados </a:t>
            </a:r>
            <a:r>
              <a:rPr lang="en-US" sz="2200" dirty="0" err="1"/>
              <a:t>separados</a:t>
            </a:r>
            <a:r>
              <a:rPr lang="en-US" sz="2200" dirty="0"/>
              <a:t> </a:t>
            </a:r>
            <a:r>
              <a:rPr lang="en-US" sz="2200" dirty="0" err="1"/>
              <a:t>por</a:t>
            </a:r>
            <a:r>
              <a:rPr lang="en-US" sz="2200" dirty="0"/>
              <a:t> </a:t>
            </a:r>
            <a:r>
              <a:rPr lang="en-US" sz="2200" dirty="0" err="1"/>
              <a:t>tabulação</a:t>
            </a: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read_tsv</a:t>
            </a:r>
            <a:r>
              <a:rPr lang="en-US" sz="2200" dirty="0"/>
              <a:t>("</a:t>
            </a:r>
            <a:r>
              <a:rPr lang="en-US" sz="2200" dirty="0" err="1"/>
              <a:t>mtcars.tsv</a:t>
            </a:r>
            <a:r>
              <a:rPr lang="en-US" sz="2200" dirty="0"/>
              <a:t>") # </a:t>
            </a:r>
            <a:r>
              <a:rPr lang="en-US" sz="2200" dirty="0" err="1"/>
              <a:t>separado</a:t>
            </a:r>
            <a:r>
              <a:rPr lang="en-US" sz="2200" dirty="0"/>
              <a:t> </a:t>
            </a:r>
            <a:r>
              <a:rPr lang="en-US" sz="2200" dirty="0" err="1"/>
              <a:t>por</a:t>
            </a:r>
            <a:r>
              <a:rPr lang="en-US" sz="2200" dirty="0"/>
              <a:t> </a:t>
            </a:r>
            <a:r>
              <a:rPr lang="en-US" sz="2200" dirty="0" err="1"/>
              <a:t>tabulação</a:t>
            </a:r>
            <a:r>
              <a:rPr lang="en-US" sz="2200" dirty="0"/>
              <a:t> (</a:t>
            </a:r>
            <a:r>
              <a:rPr lang="en-US" sz="2200" dirty="0" err="1"/>
              <a:t>tsv</a:t>
            </a:r>
            <a:r>
              <a:rPr lang="en-US" sz="2200" dirty="0"/>
              <a:t>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read_tsv</a:t>
            </a:r>
            <a:r>
              <a:rPr lang="en-US" sz="2200" dirty="0"/>
              <a:t>("mtcars_tsv.txt") # </a:t>
            </a:r>
            <a:r>
              <a:rPr lang="en-US" sz="2200" dirty="0" err="1"/>
              <a:t>separado</a:t>
            </a:r>
            <a:r>
              <a:rPr lang="en-US" sz="2200" dirty="0"/>
              <a:t> </a:t>
            </a:r>
            <a:r>
              <a:rPr lang="en-US" sz="2200" dirty="0" err="1"/>
              <a:t>por</a:t>
            </a:r>
            <a:r>
              <a:rPr lang="en-US" sz="2200" dirty="0"/>
              <a:t> </a:t>
            </a:r>
            <a:r>
              <a:rPr lang="en-US" sz="2200" dirty="0" err="1"/>
              <a:t>tabulação</a:t>
            </a:r>
            <a:r>
              <a:rPr lang="en-US" sz="2200" dirty="0"/>
              <a:t> (txt)</a:t>
            </a:r>
          </a:p>
        </p:txBody>
      </p:sp>
      <p:pic>
        <p:nvPicPr>
          <p:cNvPr id="3" name="Picture 2" descr="Read Rectangular Text Data • readr">
            <a:extLst>
              <a:ext uri="{FF2B5EF4-FFF2-40B4-BE49-F238E27FC236}">
                <a16:creationId xmlns:a16="http://schemas.microsoft.com/office/drawing/2014/main" id="{3967A6AC-D124-6BD2-D74B-D6A421602371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9528" y="6362700"/>
            <a:ext cx="2136772" cy="247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0867556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44B3EE-4B80-4204-501B-407C8B610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Regressão Linear Múltipla (Diagnóstico da Regressão)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415ED48-91FE-5946-850B-1557E29B65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/>
              <a:t>### </a:t>
            </a:r>
            <a:r>
              <a:rPr lang="en-US" sz="2200" dirty="0" err="1"/>
              <a:t>Gráficos</a:t>
            </a:r>
            <a:r>
              <a:rPr lang="en-US" sz="2200" dirty="0"/>
              <a:t> </a:t>
            </a:r>
            <a:r>
              <a:rPr lang="en-US" sz="2200" dirty="0" err="1"/>
              <a:t>ilustrativos</a:t>
            </a:r>
            <a:r>
              <a:rPr lang="en-US" sz="2200" dirty="0"/>
              <a:t> para </a:t>
            </a:r>
            <a:r>
              <a:rPr lang="en-US" sz="2200" dirty="0" err="1"/>
              <a:t>diagnosticar</a:t>
            </a:r>
            <a:r>
              <a:rPr lang="en-US" sz="2200" dirty="0"/>
              <a:t> a </a:t>
            </a:r>
            <a:r>
              <a:rPr lang="en-US" sz="2200" dirty="0" err="1"/>
              <a:t>homogeneidade</a:t>
            </a:r>
            <a:r>
              <a:rPr lang="en-US" sz="2200" dirty="0"/>
              <a:t> de </a:t>
            </a:r>
            <a:r>
              <a:rPr lang="en-US" sz="2200" dirty="0" err="1"/>
              <a:t>variâncias</a:t>
            </a: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graficos</a:t>
            </a:r>
            <a:r>
              <a:rPr lang="en-US" sz="2200" dirty="0"/>
              <a:t> &lt;- 4 # </a:t>
            </a:r>
            <a:r>
              <a:rPr lang="en-US" sz="2200" dirty="0" err="1"/>
              <a:t>dando</a:t>
            </a:r>
            <a:r>
              <a:rPr lang="en-US" sz="2200" dirty="0"/>
              <a:t> 4 </a:t>
            </a:r>
            <a:r>
              <a:rPr lang="en-US" sz="2200" dirty="0" err="1"/>
              <a:t>exemplos</a:t>
            </a:r>
            <a:r>
              <a:rPr lang="en-US" sz="2200" dirty="0"/>
              <a:t> de </a:t>
            </a:r>
            <a:r>
              <a:rPr lang="en-US" sz="2200" dirty="0" err="1"/>
              <a:t>cada</a:t>
            </a:r>
            <a:r>
              <a:rPr lang="en-US" sz="2200" dirty="0"/>
              <a:t> </a:t>
            </a:r>
            <a:r>
              <a:rPr lang="en-US" sz="2200" dirty="0" err="1"/>
              <a:t>caso</a:t>
            </a:r>
            <a:endParaRPr lang="en-US" sz="2200" dirty="0"/>
          </a:p>
          <a:p>
            <a:pPr marL="0" indent="0">
              <a:buNone/>
            </a:pPr>
            <a:r>
              <a:rPr lang="en-US" sz="2200" dirty="0"/>
              <a:t>par(</a:t>
            </a:r>
            <a:r>
              <a:rPr lang="en-US" sz="2200" dirty="0" err="1"/>
              <a:t>mfrow</a:t>
            </a:r>
            <a:r>
              <a:rPr lang="en-US" sz="2200" dirty="0"/>
              <a:t> = c(2, 2))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# - </a:t>
            </a:r>
            <a:r>
              <a:rPr lang="en-US" sz="2200" dirty="0" err="1"/>
              <a:t>caso</a:t>
            </a:r>
            <a:r>
              <a:rPr lang="en-US" sz="2200" dirty="0"/>
              <a:t> 1: </a:t>
            </a:r>
            <a:r>
              <a:rPr lang="en-US" sz="2200" dirty="0" err="1"/>
              <a:t>homogeneidade</a:t>
            </a:r>
            <a:r>
              <a:rPr lang="en-US" sz="2200" dirty="0"/>
              <a:t> de </a:t>
            </a:r>
            <a:r>
              <a:rPr lang="en-US" sz="2200" dirty="0" err="1"/>
              <a:t>variâncias</a:t>
            </a:r>
            <a:endParaRPr lang="en-US" sz="2200" dirty="0"/>
          </a:p>
          <a:p>
            <a:pPr marL="0" indent="0">
              <a:buNone/>
            </a:pPr>
            <a:r>
              <a:rPr lang="en-US" sz="2200" dirty="0"/>
              <a:t>for (</a:t>
            </a:r>
            <a:r>
              <a:rPr lang="en-US" sz="2200" dirty="0" err="1"/>
              <a:t>i</a:t>
            </a:r>
            <a:r>
              <a:rPr lang="en-US" sz="2200" dirty="0"/>
              <a:t> in 1:graficos) {</a:t>
            </a:r>
          </a:p>
          <a:p>
            <a:pPr marL="0" indent="0">
              <a:buNone/>
            </a:pPr>
            <a:r>
              <a:rPr lang="en-US" sz="2200" dirty="0"/>
              <a:t>  plot(1:50, </a:t>
            </a:r>
            <a:r>
              <a:rPr lang="en-US" sz="2200" dirty="0" err="1"/>
              <a:t>rnorm</a:t>
            </a:r>
            <a:r>
              <a:rPr lang="en-US" sz="2200" dirty="0"/>
              <a:t>(50), </a:t>
            </a:r>
            <a:r>
              <a:rPr lang="en-US" sz="2200" dirty="0" err="1"/>
              <a:t>xlab</a:t>
            </a:r>
            <a:r>
              <a:rPr lang="en-US" sz="2200" dirty="0"/>
              <a:t> = expression(hat(y)), </a:t>
            </a:r>
            <a:r>
              <a:rPr lang="en-US" sz="2200" dirty="0" err="1"/>
              <a:t>ylab</a:t>
            </a:r>
            <a:r>
              <a:rPr lang="en-US" sz="2200" dirty="0"/>
              <a:t> = "</a:t>
            </a:r>
            <a:r>
              <a:rPr lang="en-US" sz="2200" dirty="0" err="1"/>
              <a:t>Resíduos</a:t>
            </a:r>
            <a:r>
              <a:rPr lang="en-US" sz="2200" dirty="0"/>
              <a:t>", main = "</a:t>
            </a:r>
            <a:r>
              <a:rPr lang="en-US" sz="2200" dirty="0" err="1"/>
              <a:t>caso</a:t>
            </a:r>
            <a:r>
              <a:rPr lang="en-US" sz="2200" dirty="0"/>
              <a:t> 1")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abline</a:t>
            </a:r>
            <a:r>
              <a:rPr lang="en-US" sz="2200" dirty="0"/>
              <a:t>(h = 0)</a:t>
            </a:r>
          </a:p>
          <a:p>
            <a:pPr marL="0" indent="0">
              <a:buNone/>
            </a:pPr>
            <a:r>
              <a:rPr lang="en-US" sz="2200" dirty="0"/>
              <a:t>}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# - </a:t>
            </a:r>
            <a:r>
              <a:rPr lang="en-US" sz="2200" dirty="0" err="1"/>
              <a:t>caso</a:t>
            </a:r>
            <a:r>
              <a:rPr lang="en-US" sz="2200" dirty="0"/>
              <a:t> 2: </a:t>
            </a:r>
            <a:r>
              <a:rPr lang="en-US" sz="2200" dirty="0" err="1"/>
              <a:t>heterogeneidade</a:t>
            </a:r>
            <a:r>
              <a:rPr lang="en-US" sz="2200" dirty="0"/>
              <a:t> forte</a:t>
            </a:r>
          </a:p>
          <a:p>
            <a:pPr marL="0" indent="0">
              <a:buNone/>
            </a:pPr>
            <a:r>
              <a:rPr lang="en-US" sz="2200" dirty="0"/>
              <a:t>for (</a:t>
            </a:r>
            <a:r>
              <a:rPr lang="en-US" sz="2200" dirty="0" err="1"/>
              <a:t>i</a:t>
            </a:r>
            <a:r>
              <a:rPr lang="en-US" sz="2200" dirty="0"/>
              <a:t> in 1:graficos) {</a:t>
            </a:r>
          </a:p>
          <a:p>
            <a:pPr marL="0" indent="0">
              <a:buNone/>
            </a:pPr>
            <a:r>
              <a:rPr lang="en-US" sz="2200" dirty="0"/>
              <a:t>  plot(1:50, (1:50) * </a:t>
            </a:r>
            <a:r>
              <a:rPr lang="en-US" sz="2200" dirty="0" err="1"/>
              <a:t>rnorm</a:t>
            </a:r>
            <a:r>
              <a:rPr lang="en-US" sz="2200" dirty="0"/>
              <a:t>(50), </a:t>
            </a:r>
          </a:p>
          <a:p>
            <a:pPr marL="0" indent="0">
              <a:buNone/>
            </a:pPr>
            <a:r>
              <a:rPr lang="en-US" sz="2200" dirty="0"/>
              <a:t>       </a:t>
            </a:r>
            <a:r>
              <a:rPr lang="en-US" sz="2200" dirty="0" err="1"/>
              <a:t>xlab</a:t>
            </a:r>
            <a:r>
              <a:rPr lang="en-US" sz="2200" dirty="0"/>
              <a:t> = expression(hat(y)), </a:t>
            </a:r>
            <a:r>
              <a:rPr lang="en-US" sz="2200" dirty="0" err="1"/>
              <a:t>ylab</a:t>
            </a:r>
            <a:r>
              <a:rPr lang="en-US" sz="2200" dirty="0"/>
              <a:t> = "|</a:t>
            </a:r>
            <a:r>
              <a:rPr lang="en-US" sz="2200" dirty="0" err="1"/>
              <a:t>Resíduos</a:t>
            </a:r>
            <a:r>
              <a:rPr lang="en-US" sz="2200" dirty="0"/>
              <a:t>|", main = "</a:t>
            </a:r>
            <a:r>
              <a:rPr lang="en-US" sz="2200" dirty="0" err="1"/>
              <a:t>caso</a:t>
            </a:r>
            <a:r>
              <a:rPr lang="en-US" sz="2200" dirty="0"/>
              <a:t> 2")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abline</a:t>
            </a:r>
            <a:r>
              <a:rPr lang="en-US" sz="2200" dirty="0"/>
              <a:t>(h = 0)</a:t>
            </a:r>
          </a:p>
          <a:p>
            <a:pPr marL="0" indent="0">
              <a:buNone/>
            </a:pPr>
            <a:r>
              <a:rPr lang="en-US" sz="2200" dirty="0"/>
              <a:t>}</a:t>
            </a:r>
          </a:p>
          <a:p>
            <a:pPr marL="0" indent="0">
              <a:buNone/>
            </a:pPr>
            <a:endParaRPr lang="en-US" sz="220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E9ADCBF-ED0B-F9FD-F9D1-BDCF4E506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06/11/2022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5B513C6-0EF1-48AE-4EE2-D4EBF4566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89CAFCA-21C8-EB2D-2EC4-8C53D676D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460758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44B3EE-4B80-4204-501B-407C8B610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Regressão Linear Múltipla (Diagnóstico da Regressão)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415ED48-91FE-5946-850B-1557E29B65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# - </a:t>
            </a:r>
            <a:r>
              <a:rPr lang="en-US" sz="2200" dirty="0" err="1"/>
              <a:t>caso</a:t>
            </a:r>
            <a:r>
              <a:rPr lang="en-US" sz="2200" dirty="0"/>
              <a:t> 3: </a:t>
            </a:r>
            <a:r>
              <a:rPr lang="en-US" sz="2200" dirty="0" err="1"/>
              <a:t>heterogeneidade</a:t>
            </a:r>
            <a:r>
              <a:rPr lang="en-US" sz="2200" dirty="0"/>
              <a:t> </a:t>
            </a:r>
            <a:r>
              <a:rPr lang="en-US" sz="2200" dirty="0" err="1"/>
              <a:t>moderada</a:t>
            </a:r>
            <a:endParaRPr lang="en-US" sz="2200" dirty="0"/>
          </a:p>
          <a:p>
            <a:pPr marL="0" indent="0">
              <a:buNone/>
            </a:pPr>
            <a:r>
              <a:rPr lang="en-US" sz="2200" dirty="0"/>
              <a:t>for (</a:t>
            </a:r>
            <a:r>
              <a:rPr lang="en-US" sz="2200" dirty="0" err="1"/>
              <a:t>i</a:t>
            </a:r>
            <a:r>
              <a:rPr lang="en-US" sz="2200" dirty="0"/>
              <a:t> in 1:graficos) {</a:t>
            </a:r>
          </a:p>
          <a:p>
            <a:pPr marL="0" indent="0">
              <a:buNone/>
            </a:pPr>
            <a:r>
              <a:rPr lang="en-US" sz="2200" dirty="0"/>
              <a:t>  plot(1:50, sqrt((1:50)) * </a:t>
            </a:r>
            <a:r>
              <a:rPr lang="en-US" sz="2200" dirty="0" err="1"/>
              <a:t>rnorm</a:t>
            </a:r>
            <a:r>
              <a:rPr lang="en-US" sz="2200" dirty="0"/>
              <a:t>(50), </a:t>
            </a:r>
          </a:p>
          <a:p>
            <a:pPr marL="0" indent="0">
              <a:buNone/>
            </a:pPr>
            <a:r>
              <a:rPr lang="en-US" sz="2200" dirty="0"/>
              <a:t>       </a:t>
            </a:r>
            <a:r>
              <a:rPr lang="en-US" sz="2200" dirty="0" err="1"/>
              <a:t>xlab</a:t>
            </a:r>
            <a:r>
              <a:rPr lang="en-US" sz="2200" dirty="0"/>
              <a:t> = expression(hat(y)), </a:t>
            </a:r>
            <a:r>
              <a:rPr lang="en-US" sz="2200" dirty="0" err="1"/>
              <a:t>ylab</a:t>
            </a:r>
            <a:r>
              <a:rPr lang="en-US" sz="2200" dirty="0"/>
              <a:t> = "</a:t>
            </a:r>
            <a:r>
              <a:rPr lang="en-US" sz="2200" dirty="0" err="1"/>
              <a:t>REsíduos</a:t>
            </a:r>
            <a:r>
              <a:rPr lang="en-US" sz="2200" dirty="0"/>
              <a:t>", main = "</a:t>
            </a:r>
            <a:r>
              <a:rPr lang="en-US" sz="2200" dirty="0" err="1"/>
              <a:t>caso</a:t>
            </a:r>
            <a:r>
              <a:rPr lang="en-US" sz="2200" dirty="0"/>
              <a:t> 3")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abline</a:t>
            </a:r>
            <a:r>
              <a:rPr lang="en-US" sz="2200" dirty="0"/>
              <a:t>(h = 0)</a:t>
            </a:r>
          </a:p>
          <a:p>
            <a:pPr marL="0" indent="0">
              <a:buNone/>
            </a:pPr>
            <a:r>
              <a:rPr lang="en-US" sz="2200" dirty="0"/>
              <a:t>}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# - </a:t>
            </a:r>
            <a:r>
              <a:rPr lang="en-US" sz="2200" dirty="0" err="1"/>
              <a:t>caso</a:t>
            </a:r>
            <a:r>
              <a:rPr lang="en-US" sz="2200" dirty="0"/>
              <a:t> 4: </a:t>
            </a:r>
            <a:r>
              <a:rPr lang="en-US" sz="2200" dirty="0" err="1"/>
              <a:t>não-linearidade</a:t>
            </a:r>
            <a:endParaRPr lang="en-US" sz="2200" dirty="0"/>
          </a:p>
          <a:p>
            <a:pPr marL="0" indent="0">
              <a:buNone/>
            </a:pPr>
            <a:r>
              <a:rPr lang="en-US" sz="2200" dirty="0"/>
              <a:t>for (</a:t>
            </a:r>
            <a:r>
              <a:rPr lang="en-US" sz="2200" dirty="0" err="1"/>
              <a:t>i</a:t>
            </a:r>
            <a:r>
              <a:rPr lang="en-US" sz="2200" dirty="0"/>
              <a:t> in 1:graficos) {</a:t>
            </a:r>
          </a:p>
          <a:p>
            <a:pPr marL="0" indent="0">
              <a:buNone/>
            </a:pPr>
            <a:r>
              <a:rPr lang="en-US" sz="2200" dirty="0"/>
              <a:t>  plot(1:50, cos((1:50) * pi / 25) + </a:t>
            </a:r>
            <a:r>
              <a:rPr lang="en-US" sz="2200" dirty="0" err="1"/>
              <a:t>rnorm</a:t>
            </a:r>
            <a:r>
              <a:rPr lang="en-US" sz="2200" dirty="0"/>
              <a:t>(50), </a:t>
            </a:r>
          </a:p>
          <a:p>
            <a:pPr marL="0" indent="0">
              <a:buNone/>
            </a:pPr>
            <a:r>
              <a:rPr lang="en-US" sz="2200" dirty="0"/>
              <a:t>       </a:t>
            </a:r>
            <a:r>
              <a:rPr lang="en-US" sz="2200" dirty="0" err="1"/>
              <a:t>xlab</a:t>
            </a:r>
            <a:r>
              <a:rPr lang="en-US" sz="2200" dirty="0"/>
              <a:t> = expression(hat(y)), </a:t>
            </a:r>
            <a:r>
              <a:rPr lang="en-US" sz="2200" dirty="0" err="1"/>
              <a:t>ylab</a:t>
            </a:r>
            <a:r>
              <a:rPr lang="en-US" sz="2200" dirty="0"/>
              <a:t> = "</a:t>
            </a:r>
            <a:r>
              <a:rPr lang="en-US" sz="2200" dirty="0" err="1"/>
              <a:t>Resíduos</a:t>
            </a:r>
            <a:r>
              <a:rPr lang="en-US" sz="2200" dirty="0"/>
              <a:t>", main = "</a:t>
            </a:r>
            <a:r>
              <a:rPr lang="en-US" sz="2200" dirty="0" err="1"/>
              <a:t>caso</a:t>
            </a:r>
            <a:r>
              <a:rPr lang="en-US" sz="2200" dirty="0"/>
              <a:t> 4")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abline</a:t>
            </a:r>
            <a:r>
              <a:rPr lang="en-US" sz="2200" dirty="0"/>
              <a:t>(h = 0)</a:t>
            </a:r>
          </a:p>
          <a:p>
            <a:pPr marL="0" indent="0">
              <a:buNone/>
            </a:pPr>
            <a:r>
              <a:rPr lang="en-US" sz="2200" dirty="0"/>
              <a:t>}</a:t>
            </a:r>
          </a:p>
          <a:p>
            <a:pPr marL="0" indent="0">
              <a:buNone/>
            </a:pPr>
            <a:r>
              <a:rPr lang="en-US" sz="2200" dirty="0"/>
              <a:t>par(</a:t>
            </a:r>
            <a:r>
              <a:rPr lang="en-US" sz="2200" dirty="0" err="1"/>
              <a:t>mfrow</a:t>
            </a:r>
            <a:r>
              <a:rPr lang="en-US" sz="2200" dirty="0"/>
              <a:t> = c(1, 1))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E9ADCBF-ED0B-F9FD-F9D1-BDCF4E506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06/11/2022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5B513C6-0EF1-48AE-4EE2-D4EBF4566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89CAFCA-21C8-EB2D-2EC4-8C53D676D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679526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44B3EE-4B80-4204-501B-407C8B610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Regressão Linear Múltipla (Diagnóstico da Regressão)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415ED48-91FE-5946-850B-1557E29B65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/>
              <a:t>## </a:t>
            </a:r>
            <a:r>
              <a:rPr lang="en-US" sz="2200" dirty="0" err="1"/>
              <a:t>Transformação</a:t>
            </a:r>
            <a:r>
              <a:rPr lang="en-US" sz="2200" dirty="0"/>
              <a:t> de y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### Dados (gala)</a:t>
            </a:r>
          </a:p>
          <a:p>
            <a:pPr marL="0" indent="0">
              <a:buNone/>
            </a:pPr>
            <a:r>
              <a:rPr lang="en-US" sz="2200" dirty="0"/>
              <a:t>data(gala) # </a:t>
            </a:r>
            <a:r>
              <a:rPr lang="en-US" sz="2200" dirty="0" err="1"/>
              <a:t>Função</a:t>
            </a:r>
            <a:r>
              <a:rPr lang="en-US" sz="2200" dirty="0"/>
              <a:t> data() </a:t>
            </a:r>
            <a:r>
              <a:rPr lang="en-US" sz="2200" dirty="0" err="1"/>
              <a:t>importa</a:t>
            </a:r>
            <a:r>
              <a:rPr lang="en-US" sz="2200" dirty="0"/>
              <a:t> o banco de dados savings do </a:t>
            </a:r>
            <a:r>
              <a:rPr lang="en-US" sz="2200" dirty="0" err="1"/>
              <a:t>pacote</a:t>
            </a:r>
            <a:r>
              <a:rPr lang="en-US" sz="2200" dirty="0"/>
              <a:t> faraway</a:t>
            </a:r>
          </a:p>
          <a:p>
            <a:pPr marL="0" indent="0">
              <a:buNone/>
            </a:pPr>
            <a:r>
              <a:rPr lang="en-US" sz="2200" dirty="0"/>
              <a:t>help(gala) # </a:t>
            </a:r>
            <a:r>
              <a:rPr lang="en-US" sz="2200" dirty="0" err="1"/>
              <a:t>Mostra</a:t>
            </a:r>
            <a:r>
              <a:rPr lang="en-US" sz="2200" dirty="0"/>
              <a:t> a </a:t>
            </a:r>
            <a:r>
              <a:rPr lang="en-US" sz="2200" dirty="0" err="1"/>
              <a:t>descrição</a:t>
            </a:r>
            <a:r>
              <a:rPr lang="en-US" sz="2200" dirty="0"/>
              <a:t> dos dados no help</a:t>
            </a:r>
          </a:p>
          <a:p>
            <a:pPr marL="0" indent="0">
              <a:buNone/>
            </a:pPr>
            <a:r>
              <a:rPr lang="en-US" sz="2200" dirty="0"/>
              <a:t>gala &lt;- gala |&gt; 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as_tibble</a:t>
            </a:r>
            <a:r>
              <a:rPr lang="en-US" sz="2200" dirty="0"/>
              <a:t>() # </a:t>
            </a:r>
            <a:r>
              <a:rPr lang="en-US" sz="2200" dirty="0" err="1"/>
              <a:t>Transforma</a:t>
            </a:r>
            <a:r>
              <a:rPr lang="en-US" sz="2200" dirty="0"/>
              <a:t> </a:t>
            </a:r>
            <a:r>
              <a:rPr lang="en-US" sz="2200" dirty="0" err="1"/>
              <a:t>em</a:t>
            </a:r>
            <a:r>
              <a:rPr lang="en-US" sz="2200" dirty="0"/>
              <a:t> </a:t>
            </a:r>
            <a:r>
              <a:rPr lang="en-US" sz="2200" dirty="0" err="1"/>
              <a:t>tibble</a:t>
            </a:r>
            <a:endParaRPr lang="en-US" sz="2200" dirty="0"/>
          </a:p>
          <a:p>
            <a:pPr marL="0" indent="0">
              <a:buNone/>
            </a:pPr>
            <a:r>
              <a:rPr lang="en-US" sz="2200" dirty="0"/>
              <a:t>gala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(mg &lt;- </a:t>
            </a:r>
            <a:r>
              <a:rPr lang="en-US" sz="2200" dirty="0" err="1"/>
              <a:t>lm</a:t>
            </a:r>
            <a:r>
              <a:rPr lang="en-US" sz="2200" dirty="0"/>
              <a:t>(Species ~ . - Endemics, gala))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tibble</a:t>
            </a:r>
            <a:r>
              <a:rPr lang="en-US" sz="2200" dirty="0"/>
              <a:t>(fit = fitted(mg), </a:t>
            </a:r>
          </a:p>
          <a:p>
            <a:pPr marL="0" indent="0">
              <a:buNone/>
            </a:pPr>
            <a:r>
              <a:rPr lang="en-US" sz="2200" dirty="0"/>
              <a:t>       res = residuals(mg), </a:t>
            </a:r>
          </a:p>
          <a:p>
            <a:pPr marL="0" indent="0">
              <a:buNone/>
            </a:pPr>
            <a:r>
              <a:rPr lang="en-US" sz="2200" dirty="0"/>
              <a:t>       </a:t>
            </a:r>
            <a:r>
              <a:rPr lang="en-US" sz="2200" dirty="0" err="1"/>
              <a:t>abs_res</a:t>
            </a:r>
            <a:r>
              <a:rPr lang="en-US" sz="2200" dirty="0"/>
              <a:t> = residuals(mg) %&gt;% abs()) -&gt; </a:t>
            </a:r>
            <a:r>
              <a:rPr lang="en-US" sz="2200" dirty="0" err="1"/>
              <a:t>d_g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par(</a:t>
            </a:r>
            <a:r>
              <a:rPr lang="en-US" sz="2200" dirty="0" err="1"/>
              <a:t>mfrow</a:t>
            </a:r>
            <a:r>
              <a:rPr lang="en-US" sz="2200" dirty="0"/>
              <a:t> = c(1, 1))</a:t>
            </a:r>
          </a:p>
          <a:p>
            <a:pPr marL="0" indent="0">
              <a:buNone/>
            </a:pPr>
            <a:r>
              <a:rPr lang="en-US" sz="2200" dirty="0"/>
              <a:t>plot(res ~ fit, data = </a:t>
            </a:r>
            <a:r>
              <a:rPr lang="en-US" sz="2200" dirty="0" err="1"/>
              <a:t>d_g</a:t>
            </a:r>
            <a:r>
              <a:rPr lang="en-US" sz="2200" dirty="0"/>
              <a:t>, </a:t>
            </a:r>
          </a:p>
          <a:p>
            <a:pPr marL="0" indent="0">
              <a:buNone/>
            </a:pPr>
            <a:r>
              <a:rPr lang="en-US" sz="2200" dirty="0"/>
              <a:t>     </a:t>
            </a:r>
            <a:r>
              <a:rPr lang="en-US" sz="2200" dirty="0" err="1"/>
              <a:t>xlab</a:t>
            </a:r>
            <a:r>
              <a:rPr lang="en-US" sz="2200" dirty="0"/>
              <a:t> = "Fitted", </a:t>
            </a:r>
            <a:r>
              <a:rPr lang="en-US" sz="2200" dirty="0" err="1"/>
              <a:t>ylab</a:t>
            </a:r>
            <a:r>
              <a:rPr lang="en-US" sz="2200" dirty="0"/>
              <a:t> = "Residuals")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E9ADCBF-ED0B-F9FD-F9D1-BDCF4E506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06/11/2022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5B513C6-0EF1-48AE-4EE2-D4EBF4566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89CAFCA-21C8-EB2D-2EC4-8C53D676D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5708597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44B3EE-4B80-4204-501B-407C8B610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Regressão Linear Múltipla (Diagnóstico da Regressão)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415ED48-91FE-5946-850B-1557E29B65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/>
              <a:t>### </a:t>
            </a:r>
            <a:r>
              <a:rPr lang="en-US" sz="2200" dirty="0" err="1"/>
              <a:t>Tranformando</a:t>
            </a:r>
            <a:r>
              <a:rPr lang="en-US" sz="2200" dirty="0"/>
              <a:t> y </a:t>
            </a:r>
            <a:r>
              <a:rPr lang="en-US" sz="2200" dirty="0" err="1"/>
              <a:t>em</a:t>
            </a:r>
            <a:r>
              <a:rPr lang="en-US" sz="2200" dirty="0"/>
              <a:t> </a:t>
            </a:r>
            <a:r>
              <a:rPr lang="en-US" sz="2200" dirty="0" err="1"/>
              <a:t>raiz</a:t>
            </a:r>
            <a:endParaRPr lang="en-US" sz="2200" dirty="0"/>
          </a:p>
          <a:p>
            <a:pPr marL="0" indent="0">
              <a:buNone/>
            </a:pPr>
            <a:r>
              <a:rPr lang="en-US" sz="2200" dirty="0"/>
              <a:t>#### </a:t>
            </a:r>
            <a:r>
              <a:rPr lang="en-US" sz="2200" dirty="0" err="1"/>
              <a:t>Resíduos</a:t>
            </a:r>
            <a:r>
              <a:rPr lang="en-US" sz="2200" dirty="0"/>
              <a:t> versus </a:t>
            </a:r>
            <a:r>
              <a:rPr lang="en-US" sz="2200" dirty="0" err="1"/>
              <a:t>valores</a:t>
            </a:r>
            <a:r>
              <a:rPr lang="en-US" sz="2200" dirty="0"/>
              <a:t> </a:t>
            </a:r>
            <a:r>
              <a:rPr lang="en-US" sz="2200" dirty="0" err="1"/>
              <a:t>ajustados</a:t>
            </a:r>
            <a:endParaRPr lang="en-US" sz="2200" dirty="0"/>
          </a:p>
          <a:p>
            <a:pPr marL="0" indent="0">
              <a:buNone/>
            </a:pPr>
            <a:r>
              <a:rPr lang="en-US" sz="2200" dirty="0"/>
              <a:t>(</a:t>
            </a:r>
            <a:r>
              <a:rPr lang="en-US" sz="2200" dirty="0" err="1"/>
              <a:t>mg_t</a:t>
            </a:r>
            <a:r>
              <a:rPr lang="en-US" sz="2200" dirty="0"/>
              <a:t> &lt;- </a:t>
            </a:r>
            <a:r>
              <a:rPr lang="en-US" sz="2200" dirty="0" err="1"/>
              <a:t>lm</a:t>
            </a:r>
            <a:r>
              <a:rPr lang="en-US" sz="2200" dirty="0"/>
              <a:t>(sqrt(Species) ~ . - Endemics, data = gala))</a:t>
            </a:r>
          </a:p>
          <a:p>
            <a:pPr marL="0" indent="0">
              <a:buNone/>
            </a:pPr>
            <a:r>
              <a:rPr lang="en-US" sz="2200" dirty="0"/>
              <a:t>plot(</a:t>
            </a:r>
          </a:p>
          <a:p>
            <a:pPr marL="0" indent="0">
              <a:buNone/>
            </a:pPr>
            <a:r>
              <a:rPr lang="en-US" sz="2200" dirty="0"/>
              <a:t>  x = fitted(</a:t>
            </a:r>
            <a:r>
              <a:rPr lang="en-US" sz="2200" dirty="0" err="1"/>
              <a:t>mg_t</a:t>
            </a:r>
            <a:r>
              <a:rPr lang="en-US" sz="2200" dirty="0"/>
              <a:t>), y = residuals(</a:t>
            </a:r>
            <a:r>
              <a:rPr lang="en-US" sz="2200" dirty="0" err="1"/>
              <a:t>mg_t</a:t>
            </a:r>
            <a:r>
              <a:rPr lang="en-US" sz="2200" dirty="0"/>
              <a:t>),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xlab</a:t>
            </a:r>
            <a:r>
              <a:rPr lang="en-US" sz="2200" dirty="0"/>
              <a:t> = "Fitted", </a:t>
            </a:r>
            <a:r>
              <a:rPr lang="en-US" sz="2200" dirty="0" err="1"/>
              <a:t>ylab</a:t>
            </a:r>
            <a:r>
              <a:rPr lang="en-US" sz="2200" dirty="0"/>
              <a:t> = "Residuals",</a:t>
            </a:r>
          </a:p>
          <a:p>
            <a:pPr marL="0" indent="0">
              <a:buNone/>
            </a:pPr>
            <a:r>
              <a:rPr lang="en-US" sz="2200" dirty="0"/>
              <a:t>  main = "</a:t>
            </a:r>
            <a:r>
              <a:rPr lang="en-US" sz="2200" dirty="0" err="1"/>
              <a:t>Usando</a:t>
            </a:r>
            <a:r>
              <a:rPr lang="en-US" sz="2200" dirty="0"/>
              <a:t> </a:t>
            </a:r>
            <a:r>
              <a:rPr lang="en-US" sz="2200" dirty="0" err="1"/>
              <a:t>raiz</a:t>
            </a:r>
            <a:r>
              <a:rPr lang="en-US" sz="2200" dirty="0"/>
              <a:t> </a:t>
            </a:r>
            <a:r>
              <a:rPr lang="en-US" sz="2200" dirty="0" err="1"/>
              <a:t>quadrada</a:t>
            </a:r>
            <a:r>
              <a:rPr lang="en-US" sz="2200" dirty="0"/>
              <a:t>")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#### </a:t>
            </a:r>
            <a:r>
              <a:rPr lang="en-US" sz="2200" dirty="0" err="1"/>
              <a:t>Resíduos</a:t>
            </a:r>
            <a:r>
              <a:rPr lang="en-US" sz="2200" dirty="0"/>
              <a:t> </a:t>
            </a:r>
            <a:r>
              <a:rPr lang="en-US" sz="2200" dirty="0" err="1"/>
              <a:t>absolutos</a:t>
            </a:r>
            <a:r>
              <a:rPr lang="en-US" sz="2200" dirty="0"/>
              <a:t> versus </a:t>
            </a:r>
            <a:r>
              <a:rPr lang="en-US" sz="2200" dirty="0" err="1"/>
              <a:t>valores</a:t>
            </a:r>
            <a:r>
              <a:rPr lang="en-US" sz="2200" dirty="0"/>
              <a:t> </a:t>
            </a:r>
            <a:r>
              <a:rPr lang="en-US" sz="2200" dirty="0" err="1"/>
              <a:t>ajustados</a:t>
            </a:r>
            <a:endParaRPr lang="en-US" sz="2200" dirty="0"/>
          </a:p>
          <a:p>
            <a:pPr marL="0" indent="0">
              <a:buNone/>
            </a:pPr>
            <a:r>
              <a:rPr lang="en-US" sz="2200" dirty="0"/>
              <a:t>plot(</a:t>
            </a:r>
          </a:p>
          <a:p>
            <a:pPr marL="0" indent="0">
              <a:buNone/>
            </a:pPr>
            <a:r>
              <a:rPr lang="en-US" sz="2200" dirty="0"/>
              <a:t>  x = fitted(</a:t>
            </a:r>
            <a:r>
              <a:rPr lang="en-US" sz="2200" dirty="0" err="1"/>
              <a:t>mg_t</a:t>
            </a:r>
            <a:r>
              <a:rPr lang="en-US" sz="2200" dirty="0"/>
              <a:t>), y = abs(residuals(</a:t>
            </a:r>
            <a:r>
              <a:rPr lang="en-US" sz="2200" dirty="0" err="1"/>
              <a:t>mg_t</a:t>
            </a:r>
            <a:r>
              <a:rPr lang="en-US" sz="2200" dirty="0"/>
              <a:t>)),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xlab</a:t>
            </a:r>
            <a:r>
              <a:rPr lang="en-US" sz="2200" dirty="0"/>
              <a:t> = "Fitted",  </a:t>
            </a:r>
            <a:r>
              <a:rPr lang="en-US" sz="2200" dirty="0" err="1"/>
              <a:t>ylab</a:t>
            </a:r>
            <a:r>
              <a:rPr lang="en-US" sz="2200" dirty="0"/>
              <a:t> = "|Residuals|",</a:t>
            </a:r>
          </a:p>
          <a:p>
            <a:pPr marL="0" indent="0">
              <a:buNone/>
            </a:pPr>
            <a:r>
              <a:rPr lang="en-US" sz="2200" dirty="0"/>
              <a:t>  main = "</a:t>
            </a:r>
            <a:r>
              <a:rPr lang="en-US" sz="2200" dirty="0" err="1"/>
              <a:t>Usando</a:t>
            </a:r>
            <a:r>
              <a:rPr lang="en-US" sz="2200" dirty="0"/>
              <a:t> </a:t>
            </a:r>
            <a:r>
              <a:rPr lang="en-US" sz="2200" dirty="0" err="1"/>
              <a:t>raiz</a:t>
            </a:r>
            <a:r>
              <a:rPr lang="en-US" sz="2200" dirty="0"/>
              <a:t> </a:t>
            </a:r>
            <a:r>
              <a:rPr lang="en-US" sz="2200" dirty="0" err="1"/>
              <a:t>quadrada</a:t>
            </a:r>
            <a:r>
              <a:rPr lang="en-US" sz="2200" dirty="0"/>
              <a:t>"</a:t>
            </a:r>
          </a:p>
          <a:p>
            <a:pPr marL="0" indent="0">
              <a:buNone/>
            </a:pPr>
            <a:r>
              <a:rPr lang="en-US" sz="2200" dirty="0"/>
              <a:t>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res_abs_x_aj</a:t>
            </a:r>
            <a:r>
              <a:rPr lang="en-US" sz="2200" dirty="0"/>
              <a:t> &lt;- </a:t>
            </a:r>
            <a:r>
              <a:rPr lang="en-US" sz="2200" dirty="0" err="1"/>
              <a:t>lm</a:t>
            </a:r>
            <a:r>
              <a:rPr lang="en-US" sz="2200" dirty="0"/>
              <a:t>(abs(residuals(</a:t>
            </a:r>
            <a:r>
              <a:rPr lang="en-US" sz="2200" dirty="0" err="1"/>
              <a:t>mg_t</a:t>
            </a:r>
            <a:r>
              <a:rPr lang="en-US" sz="2200" dirty="0"/>
              <a:t>)) ~ fitted(</a:t>
            </a:r>
            <a:r>
              <a:rPr lang="en-US" sz="2200" dirty="0" err="1"/>
              <a:t>mg_t</a:t>
            </a:r>
            <a:r>
              <a:rPr lang="en-US" sz="2200" dirty="0"/>
              <a:t>))</a:t>
            </a:r>
          </a:p>
          <a:p>
            <a:pPr marL="0" indent="0">
              <a:buNone/>
            </a:pPr>
            <a:r>
              <a:rPr lang="en-US" sz="2200" dirty="0" err="1"/>
              <a:t>abline</a:t>
            </a:r>
            <a:r>
              <a:rPr lang="en-US" sz="2200" dirty="0"/>
              <a:t>(</a:t>
            </a:r>
            <a:r>
              <a:rPr lang="en-US" sz="2200" dirty="0" err="1"/>
              <a:t>res_abs_x_aj</a:t>
            </a:r>
            <a:r>
              <a:rPr lang="en-US" sz="2200" dirty="0"/>
              <a:t>)</a:t>
            </a:r>
          </a:p>
          <a:p>
            <a:pPr marL="0" indent="0">
              <a:buNone/>
            </a:pPr>
            <a:r>
              <a:rPr lang="en-US" sz="2200" dirty="0" err="1"/>
              <a:t>anova</a:t>
            </a:r>
            <a:r>
              <a:rPr lang="en-US" sz="2200" dirty="0"/>
              <a:t>(</a:t>
            </a:r>
            <a:r>
              <a:rPr lang="en-US" sz="2200" dirty="0" err="1"/>
              <a:t>res_abs_x_aj</a:t>
            </a:r>
            <a:r>
              <a:rPr lang="en-US" sz="2200" dirty="0"/>
              <a:t>)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E9ADCBF-ED0B-F9FD-F9D1-BDCF4E506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06/11/2022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5B513C6-0EF1-48AE-4EE2-D4EBF4566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89CAFCA-21C8-EB2D-2EC4-8C53D676D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7855536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44B3EE-4B80-4204-501B-407C8B610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Regressão Linear Múltipla (Diagnóstico da Regressão)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415ED48-91FE-5946-850B-1557E29B65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/>
              <a:t>Normalidade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/>
              <a:t>Necessária para desenvolver os testes de hipóteses e os IC.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/>
              <a:t>Usar o QQ-</a:t>
            </a:r>
            <a:r>
              <a:rPr lang="pt-BR" dirty="0" err="1"/>
              <a:t>plot</a:t>
            </a:r>
            <a:r>
              <a:rPr lang="pt-BR" dirty="0"/>
              <a:t>. Compara os resíduos às observações normais.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/>
              <a:t>Histogramas e </a:t>
            </a:r>
            <a:r>
              <a:rPr lang="pt-BR" dirty="0" err="1"/>
              <a:t>boxplots</a:t>
            </a:r>
            <a:r>
              <a:rPr lang="pt-BR" dirty="0"/>
              <a:t>, em geral, não são muito úteis para checar normalidade.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/>
              <a:t>Diagnóstico de não normalidade a partir do QQ-</a:t>
            </a:r>
            <a:r>
              <a:rPr lang="pt-BR" dirty="0" err="1"/>
              <a:t>plot</a:t>
            </a:r>
            <a:r>
              <a:rPr lang="pt-BR" dirty="0"/>
              <a:t> não é fácil. Casos de pontos distantes das retas podem ser devido a não normalidade e a outliers. Se após remover esses pontos aparecerem outros iguais aos anteriores, concluímos pela não-normalidade.</a:t>
            </a:r>
            <a:endParaRPr lang="en-US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E9ADCBF-ED0B-F9FD-F9D1-BDCF4E506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06/11/2022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5B513C6-0EF1-48AE-4EE2-D4EBF4566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89CAFCA-21C8-EB2D-2EC4-8C53D676D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114</a:t>
            </a:fld>
            <a:endParaRPr lang="en-US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744D2CC7-CC20-4C97-7C5D-C537960E94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68200" y="2310698"/>
            <a:ext cx="4114800" cy="2832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003503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44B3EE-4B80-4204-501B-407C8B610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Regressão Linear Múltipla (Diagnóstico da Regressão)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2415ED48-91FE-5946-850B-1557E29B65E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pt-BR" dirty="0"/>
                  <a:t>Obs.: Em geral a não normalidade aparente não é problema.</a:t>
                </a:r>
              </a:p>
              <a:p>
                <a:pPr marL="0" indent="0">
                  <a:buNone/>
                </a:pPr>
                <a:endParaRPr lang="pt-BR" dirty="0"/>
              </a:p>
              <a:p>
                <a:pPr marL="0" indent="0">
                  <a:buNone/>
                </a:pPr>
                <a:r>
                  <a:rPr lang="pt-BR" dirty="0"/>
                  <a:t>Obs.: Novos estudos com modelos diferentes a não normalidade pode desaparecer.</a:t>
                </a:r>
              </a:p>
              <a:p>
                <a:pPr marL="0" indent="0">
                  <a:buNone/>
                </a:pPr>
                <a:endParaRPr lang="pt-BR" dirty="0"/>
              </a:p>
              <a:p>
                <a:pPr marL="0" indent="0">
                  <a:buNone/>
                </a:pPr>
                <a:r>
                  <a:rPr lang="pt-BR" dirty="0"/>
                  <a:t>Teste formal: Shapiro-</a:t>
                </a:r>
                <a:r>
                  <a:rPr lang="pt-BR" dirty="0" err="1"/>
                  <a:t>Wilks</a:t>
                </a:r>
                <a:r>
                  <a:rPr lang="pt-BR" dirty="0"/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pt-BR" i="0" dirty="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pt-BR" i="0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pt-BR" i="0" dirty="0" smtClean="0">
                        <a:latin typeface="Cambria Math" panose="02040503050406030204" pitchFamily="18" charset="0"/>
                      </a:rPr>
                      <m:t>:</m:t>
                    </m:r>
                    <m:r>
                      <m:rPr>
                        <m:sty m:val="p"/>
                      </m:rPr>
                      <a:rPr lang="pt-BR" b="0" i="0" dirty="0" smtClean="0">
                        <a:latin typeface="Cambria Math" panose="02040503050406030204" pitchFamily="18" charset="0"/>
                      </a:rPr>
                      <m:t>ε</m:t>
                    </m:r>
                    <m:r>
                      <a:rPr lang="pt-BR" b="0" i="0" dirty="0" smtClean="0">
                        <a:latin typeface="Cambria Math" panose="02040503050406030204" pitchFamily="18" charset="0"/>
                      </a:rPr>
                      <m:t> ~ </m:t>
                    </m:r>
                    <m:r>
                      <m:rPr>
                        <m:sty m:val="p"/>
                      </m:rPr>
                      <a:rPr lang="pt-BR" b="0" i="0" dirty="0" smtClean="0">
                        <a:latin typeface="Cambria Math" panose="02040503050406030204" pitchFamily="18" charset="0"/>
                      </a:rPr>
                      <m:t>Normal</m:t>
                    </m:r>
                    <m:r>
                      <a:rPr lang="pt-BR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dirty="0"/>
                  <a:t> </a:t>
                </a:r>
              </a:p>
              <a:p>
                <a:pPr marL="0" indent="0">
                  <a:buNone/>
                </a:pPr>
                <a:endParaRPr lang="pt-BR" dirty="0"/>
              </a:p>
              <a:p>
                <a:pPr marL="0" indent="0">
                  <a:buNone/>
                </a:pPr>
                <a:r>
                  <a:rPr lang="pt-BR" dirty="0"/>
                  <a:t>Cuidados: Se n é grande e o teste </a:t>
                </a:r>
                <a:r>
                  <a:rPr lang="pt-BR" dirty="0">
                    <a:sym typeface="Symbol" panose="05050102010706020507" pitchFamily="18" charset="2"/>
                  </a:rPr>
                  <a:t>for aplicado, talvez seja acusado falso-positivo.</a:t>
                </a:r>
              </a:p>
              <a:p>
                <a:pPr marL="0" indent="0">
                  <a:buNone/>
                </a:pPr>
                <a:r>
                  <a:rPr lang="pt-BR" dirty="0">
                    <a:sym typeface="Symbol" panose="05050102010706020507" pitchFamily="18" charset="2"/>
                  </a:rPr>
                  <a:t>		 Se n é pequeno, o teste tem menor poder.</a:t>
                </a:r>
              </a:p>
              <a:p>
                <a:pPr marL="0" indent="0">
                  <a:buNone/>
                </a:pPr>
                <a:endParaRPr lang="pt-BR" dirty="0">
                  <a:sym typeface="Symbol" panose="05050102010706020507" pitchFamily="18" charset="2"/>
                </a:endParaRPr>
              </a:p>
              <a:p>
                <a:pPr marL="0" indent="0">
                  <a:buNone/>
                </a:pPr>
                <a:r>
                  <a:rPr lang="pt-BR" dirty="0">
                    <a:sym typeface="Symbol" panose="05050102010706020507" pitchFamily="18" charset="2"/>
                  </a:rPr>
                  <a:t>Outros testes: </a:t>
                </a:r>
                <a:r>
                  <a:rPr lang="pt-BR" dirty="0" err="1">
                    <a:sym typeface="Symbol" panose="05050102010706020507" pitchFamily="18" charset="2"/>
                  </a:rPr>
                  <a:t>Kolmogorov</a:t>
                </a:r>
                <a:r>
                  <a:rPr lang="pt-BR" dirty="0">
                    <a:sym typeface="Symbol" panose="05050102010706020507" pitchFamily="18" charset="2"/>
                  </a:rPr>
                  <a:t>-Smirnov, </a:t>
                </a:r>
                <a:r>
                  <a:rPr lang="pt-BR" dirty="0" err="1">
                    <a:sym typeface="Symbol" panose="05050102010706020507" pitchFamily="18" charset="2"/>
                  </a:rPr>
                  <a:t>Liliefors</a:t>
                </a:r>
                <a:r>
                  <a:rPr lang="pt-BR" dirty="0">
                    <a:sym typeface="Symbol" panose="05050102010706020507" pitchFamily="18" charset="2"/>
                  </a:rPr>
                  <a:t>. Porém, </a:t>
                </a:r>
                <a:r>
                  <a:rPr lang="pt-BR" dirty="0"/>
                  <a:t>Shapiro é mais poderoso.</a:t>
                </a:r>
                <a:endParaRPr lang="en-US" dirty="0"/>
              </a:p>
            </p:txBody>
          </p:sp>
        </mc:Choice>
        <mc:Fallback xmlns="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2415ED48-91FE-5946-850B-1557E29B65E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10" t="-979" r="-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E9ADCBF-ED0B-F9FD-F9D1-BDCF4E506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06/11/2022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5B513C6-0EF1-48AE-4EE2-D4EBF4566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89CAFCA-21C8-EB2D-2EC4-8C53D676D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3402777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44B3EE-4B80-4204-501B-407C8B610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Regressão Linear Múltipla (Diagnóstico da Regressão)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415ED48-91FE-5946-850B-1557E29B65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/>
              <a:t>## </a:t>
            </a:r>
            <a:r>
              <a:rPr lang="en-US" sz="2200" dirty="0" err="1"/>
              <a:t>Verificando</a:t>
            </a:r>
            <a:r>
              <a:rPr lang="en-US" sz="2200" dirty="0"/>
              <a:t> </a:t>
            </a:r>
            <a:r>
              <a:rPr lang="en-US" sz="2200" dirty="0" err="1"/>
              <a:t>normalidade</a:t>
            </a:r>
            <a:r>
              <a:rPr lang="en-US" sz="2200" dirty="0"/>
              <a:t> (savings)</a:t>
            </a:r>
          </a:p>
          <a:p>
            <a:pPr marL="0" indent="0">
              <a:buNone/>
            </a:pPr>
            <a:r>
              <a:rPr lang="en-US" sz="2200" dirty="0"/>
              <a:t>par(</a:t>
            </a:r>
            <a:r>
              <a:rPr lang="en-US" sz="2200" dirty="0" err="1"/>
              <a:t>mfrow</a:t>
            </a:r>
            <a:r>
              <a:rPr lang="en-US" sz="2200" dirty="0"/>
              <a:t> = c(1, 1))</a:t>
            </a:r>
          </a:p>
          <a:p>
            <a:pPr marL="0" indent="0">
              <a:buNone/>
            </a:pPr>
            <a:r>
              <a:rPr lang="en-US" sz="2200" dirty="0" err="1"/>
              <a:t>qqnorm</a:t>
            </a:r>
            <a:r>
              <a:rPr lang="en-US" sz="2200" dirty="0"/>
              <a:t>(residuals(</a:t>
            </a:r>
            <a:r>
              <a:rPr lang="en-US" sz="2200" dirty="0" err="1"/>
              <a:t>ms</a:t>
            </a:r>
            <a:r>
              <a:rPr lang="en-US" sz="2200" dirty="0"/>
              <a:t>), </a:t>
            </a:r>
            <a:r>
              <a:rPr lang="en-US" sz="2200" dirty="0" err="1"/>
              <a:t>ylab</a:t>
            </a:r>
            <a:r>
              <a:rPr lang="en-US" sz="2200" dirty="0"/>
              <a:t> = "Residuals")</a:t>
            </a:r>
          </a:p>
          <a:p>
            <a:pPr marL="0" indent="0">
              <a:buNone/>
            </a:pPr>
            <a:r>
              <a:rPr lang="en-US" sz="2200" dirty="0" err="1"/>
              <a:t>qqline</a:t>
            </a:r>
            <a:r>
              <a:rPr lang="en-US" sz="2200" dirty="0"/>
              <a:t>(residuals(</a:t>
            </a:r>
            <a:r>
              <a:rPr lang="en-US" sz="2200" dirty="0" err="1"/>
              <a:t>ms</a:t>
            </a:r>
            <a:r>
              <a:rPr lang="en-US" sz="2200" dirty="0"/>
              <a:t>))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### </a:t>
            </a:r>
            <a:r>
              <a:rPr lang="en-US" sz="2200" dirty="0" err="1"/>
              <a:t>Histogramas</a:t>
            </a:r>
            <a:r>
              <a:rPr lang="en-US" sz="2200" dirty="0"/>
              <a:t> e boxplot </a:t>
            </a:r>
            <a:r>
              <a:rPr lang="en-US" sz="2200" dirty="0" err="1"/>
              <a:t>geralmente</a:t>
            </a:r>
            <a:r>
              <a:rPr lang="en-US" sz="2200" dirty="0"/>
              <a:t> </a:t>
            </a:r>
            <a:r>
              <a:rPr lang="en-US" sz="2200" dirty="0" err="1"/>
              <a:t>não</a:t>
            </a:r>
            <a:r>
              <a:rPr lang="en-US" sz="2200" dirty="0"/>
              <a:t> </a:t>
            </a:r>
            <a:r>
              <a:rPr lang="en-US" sz="2200" dirty="0" err="1"/>
              <a:t>são</a:t>
            </a:r>
            <a:r>
              <a:rPr lang="en-US" sz="2200" dirty="0"/>
              <a:t> bons para </a:t>
            </a:r>
            <a:r>
              <a:rPr lang="en-US" sz="2200" dirty="0" err="1"/>
              <a:t>checar</a:t>
            </a:r>
            <a:r>
              <a:rPr lang="en-US" sz="2200" dirty="0"/>
              <a:t> </a:t>
            </a:r>
            <a:r>
              <a:rPr lang="en-US" sz="2200" dirty="0" err="1"/>
              <a:t>normalidade</a:t>
            </a:r>
            <a:r>
              <a:rPr lang="en-US" sz="2200" dirty="0"/>
              <a:t>. </a:t>
            </a:r>
            <a:r>
              <a:rPr lang="en-US" sz="2200" dirty="0" err="1"/>
              <a:t>Veremos</a:t>
            </a:r>
            <a:r>
              <a:rPr lang="en-US" sz="2200" dirty="0"/>
              <a:t>: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par(</a:t>
            </a:r>
            <a:r>
              <a:rPr lang="en-US" sz="2200" dirty="0" err="1"/>
              <a:t>mfrow</a:t>
            </a:r>
            <a:r>
              <a:rPr lang="en-US" sz="2200" dirty="0"/>
              <a:t> = c(1, 2)) #rodar </a:t>
            </a:r>
            <a:r>
              <a:rPr lang="en-US" sz="2200" dirty="0" err="1"/>
              <a:t>os</a:t>
            </a:r>
            <a:r>
              <a:rPr lang="en-US" sz="2200" dirty="0"/>
              <a:t> plots </a:t>
            </a:r>
            <a:r>
              <a:rPr lang="en-US" sz="2200" dirty="0" err="1"/>
              <a:t>acima</a:t>
            </a:r>
            <a:endParaRPr lang="en-US" sz="2200" dirty="0"/>
          </a:p>
          <a:p>
            <a:pPr marL="0" indent="0">
              <a:buNone/>
            </a:pPr>
            <a:r>
              <a:rPr lang="en-US" sz="2200" dirty="0"/>
              <a:t>hist(residuals(</a:t>
            </a:r>
            <a:r>
              <a:rPr lang="en-US" sz="2200" dirty="0" err="1"/>
              <a:t>ms</a:t>
            </a:r>
            <a:r>
              <a:rPr lang="en-US" sz="2200" dirty="0"/>
              <a:t>))</a:t>
            </a:r>
          </a:p>
          <a:p>
            <a:pPr marL="0" indent="0">
              <a:buNone/>
            </a:pPr>
            <a:r>
              <a:rPr lang="en-US" sz="2200" dirty="0"/>
              <a:t>boxplot(residuals(</a:t>
            </a:r>
            <a:r>
              <a:rPr lang="en-US" sz="2200" dirty="0" err="1"/>
              <a:t>ms</a:t>
            </a:r>
            <a:r>
              <a:rPr lang="en-US" sz="2200" dirty="0"/>
              <a:t>), horizontal = T)</a:t>
            </a:r>
          </a:p>
          <a:p>
            <a:pPr marL="0" indent="0">
              <a:buNone/>
            </a:pPr>
            <a:r>
              <a:rPr lang="en-US" sz="2200" dirty="0"/>
              <a:t>par(</a:t>
            </a:r>
            <a:r>
              <a:rPr lang="en-US" sz="2200" dirty="0" err="1"/>
              <a:t>mfrow</a:t>
            </a:r>
            <a:r>
              <a:rPr lang="en-US" sz="2200" dirty="0"/>
              <a:t> = c(1, 1))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E9ADCBF-ED0B-F9FD-F9D1-BDCF4E506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06/11/2022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5B513C6-0EF1-48AE-4EE2-D4EBF4566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89CAFCA-21C8-EB2D-2EC4-8C53D676D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2079765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44B3EE-4B80-4204-501B-407C8B610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Regressão Linear Múltipla (Diagnóstico da Regressão)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415ED48-91FE-5946-850B-1557E29B65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/>
              <a:t>### </a:t>
            </a:r>
            <a:r>
              <a:rPr lang="en-US" sz="2200" dirty="0" err="1"/>
              <a:t>Gráficos</a:t>
            </a:r>
            <a:r>
              <a:rPr lang="en-US" sz="2200" dirty="0"/>
              <a:t> </a:t>
            </a:r>
            <a:r>
              <a:rPr lang="en-US" sz="2200" dirty="0" err="1"/>
              <a:t>ilustrativos</a:t>
            </a:r>
            <a:r>
              <a:rPr lang="en-US" sz="2200" dirty="0"/>
              <a:t> para </a:t>
            </a:r>
            <a:r>
              <a:rPr lang="en-US" sz="2200" dirty="0" err="1"/>
              <a:t>diagnosticar</a:t>
            </a:r>
            <a:r>
              <a:rPr lang="en-US" sz="2200" dirty="0"/>
              <a:t> a </a:t>
            </a:r>
            <a:r>
              <a:rPr lang="en-US" sz="2200" dirty="0" err="1"/>
              <a:t>homogeneidade</a:t>
            </a:r>
            <a:r>
              <a:rPr lang="en-US" sz="2200" dirty="0"/>
              <a:t> de </a:t>
            </a:r>
            <a:r>
              <a:rPr lang="en-US" sz="2200" dirty="0" err="1"/>
              <a:t>variâncias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#### Forma original das </a:t>
            </a:r>
            <a:r>
              <a:rPr lang="en-US" sz="2200" dirty="0" err="1"/>
              <a:t>distribuções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par(</a:t>
            </a:r>
            <a:r>
              <a:rPr lang="en-US" sz="2200" dirty="0" err="1"/>
              <a:t>mfrow</a:t>
            </a:r>
            <a:r>
              <a:rPr lang="en-US" sz="2200" dirty="0"/>
              <a:t> = c(2, 2))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##### - </a:t>
            </a:r>
            <a:r>
              <a:rPr lang="en-US" sz="2200" dirty="0" err="1"/>
              <a:t>caso</a:t>
            </a:r>
            <a:r>
              <a:rPr lang="en-US" sz="2200" dirty="0"/>
              <a:t> 1: Normal</a:t>
            </a:r>
          </a:p>
          <a:p>
            <a:pPr marL="0" indent="0">
              <a:buNone/>
            </a:pPr>
            <a:r>
              <a:rPr lang="en-US" sz="2200" dirty="0"/>
              <a:t>curve(</a:t>
            </a:r>
            <a:r>
              <a:rPr lang="en-US" sz="2200" dirty="0" err="1"/>
              <a:t>dnorm</a:t>
            </a:r>
            <a:r>
              <a:rPr lang="en-US" sz="2200" dirty="0"/>
              <a:t>(x), -5, 5, </a:t>
            </a:r>
            <a:r>
              <a:rPr lang="en-US" sz="2200" dirty="0" err="1"/>
              <a:t>ylim</a:t>
            </a:r>
            <a:r>
              <a:rPr lang="en-US" sz="2200" dirty="0"/>
              <a:t> = c(0, 1), main = "Normal", </a:t>
            </a:r>
            <a:r>
              <a:rPr lang="en-US" sz="2200" dirty="0" err="1"/>
              <a:t>lwd</a:t>
            </a:r>
            <a:r>
              <a:rPr lang="en-US" sz="2200" dirty="0"/>
              <a:t> = 2) 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##### - </a:t>
            </a:r>
            <a:r>
              <a:rPr lang="en-US" sz="2200" dirty="0" err="1"/>
              <a:t>caso</a:t>
            </a:r>
            <a:r>
              <a:rPr lang="en-US" sz="2200" dirty="0"/>
              <a:t> 2: Lognormal</a:t>
            </a:r>
          </a:p>
          <a:p>
            <a:pPr marL="0" indent="0">
              <a:buNone/>
            </a:pPr>
            <a:r>
              <a:rPr lang="en-US" sz="2200" dirty="0"/>
              <a:t>curve(</a:t>
            </a:r>
            <a:r>
              <a:rPr lang="en-US" sz="2200" dirty="0" err="1"/>
              <a:t>dlnorm</a:t>
            </a:r>
            <a:r>
              <a:rPr lang="en-US" sz="2200" dirty="0"/>
              <a:t>(x), -5, 5, </a:t>
            </a:r>
            <a:r>
              <a:rPr lang="en-US" sz="2200" dirty="0" err="1"/>
              <a:t>ylim</a:t>
            </a:r>
            <a:r>
              <a:rPr lang="en-US" sz="2200" dirty="0"/>
              <a:t> = c(0,1), col = "red", main = "Lognormal", </a:t>
            </a:r>
            <a:r>
              <a:rPr lang="en-US" sz="2200" dirty="0" err="1"/>
              <a:t>lwd</a:t>
            </a:r>
            <a:r>
              <a:rPr lang="en-US" sz="2200" dirty="0"/>
              <a:t> = 2)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##### - </a:t>
            </a:r>
            <a:r>
              <a:rPr lang="en-US" sz="2200" dirty="0" err="1"/>
              <a:t>caso</a:t>
            </a:r>
            <a:r>
              <a:rPr lang="en-US" sz="2200" dirty="0"/>
              <a:t> 3: Cauchy</a:t>
            </a:r>
          </a:p>
          <a:p>
            <a:pPr marL="0" indent="0">
              <a:buNone/>
            </a:pPr>
            <a:r>
              <a:rPr lang="en-US" sz="2200" dirty="0"/>
              <a:t>curve(</a:t>
            </a:r>
            <a:r>
              <a:rPr lang="en-US" sz="2200" dirty="0" err="1"/>
              <a:t>dcauchy</a:t>
            </a:r>
            <a:r>
              <a:rPr lang="en-US" sz="2200" dirty="0"/>
              <a:t>(x), -5, 5, </a:t>
            </a:r>
            <a:r>
              <a:rPr lang="en-US" sz="2200" dirty="0" err="1"/>
              <a:t>ylim</a:t>
            </a:r>
            <a:r>
              <a:rPr lang="en-US" sz="2200" dirty="0"/>
              <a:t> = c(0,1), col = "blue", main = "Cauchy", </a:t>
            </a:r>
            <a:r>
              <a:rPr lang="en-US" sz="2200" dirty="0" err="1"/>
              <a:t>lwd</a:t>
            </a:r>
            <a:r>
              <a:rPr lang="en-US" sz="2200" dirty="0"/>
              <a:t> = 2)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##### - </a:t>
            </a:r>
            <a:r>
              <a:rPr lang="en-US" sz="2200" dirty="0" err="1"/>
              <a:t>caso</a:t>
            </a:r>
            <a:r>
              <a:rPr lang="en-US" sz="2200" dirty="0"/>
              <a:t> 4: </a:t>
            </a:r>
            <a:r>
              <a:rPr lang="en-US" sz="2200" dirty="0" err="1"/>
              <a:t>Uniforme</a:t>
            </a:r>
            <a:endParaRPr lang="en-US" sz="2200" dirty="0"/>
          </a:p>
          <a:p>
            <a:pPr marL="0" indent="0">
              <a:buNone/>
            </a:pPr>
            <a:r>
              <a:rPr lang="en-US" sz="2200" dirty="0"/>
              <a:t>curve(</a:t>
            </a:r>
            <a:r>
              <a:rPr lang="en-US" sz="2200" dirty="0" err="1"/>
              <a:t>dunif</a:t>
            </a:r>
            <a:r>
              <a:rPr lang="en-US" sz="2200" dirty="0"/>
              <a:t>(x), -5, 5, </a:t>
            </a:r>
            <a:r>
              <a:rPr lang="en-US" sz="2200" dirty="0" err="1"/>
              <a:t>ylim</a:t>
            </a:r>
            <a:r>
              <a:rPr lang="en-US" sz="2200" dirty="0"/>
              <a:t> = c(0,1), col = "green", main = "</a:t>
            </a:r>
            <a:r>
              <a:rPr lang="en-US" sz="2200" dirty="0" err="1"/>
              <a:t>Uniforme</a:t>
            </a:r>
            <a:r>
              <a:rPr lang="en-US" sz="2200" dirty="0"/>
              <a:t>", </a:t>
            </a:r>
            <a:r>
              <a:rPr lang="en-US" sz="2200" dirty="0" err="1"/>
              <a:t>lwd</a:t>
            </a:r>
            <a:r>
              <a:rPr lang="en-US" sz="2200" dirty="0"/>
              <a:t> = 2)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E9ADCBF-ED0B-F9FD-F9D1-BDCF4E506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06/11/2022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5B513C6-0EF1-48AE-4EE2-D4EBF4566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89CAFCA-21C8-EB2D-2EC4-8C53D676D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232106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44B3EE-4B80-4204-501B-407C8B610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Regressão Linear Múltipla (Diagnóstico da Regressão)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415ED48-91FE-5946-850B-1557E29B65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/>
              <a:t>#### </a:t>
            </a:r>
            <a:r>
              <a:rPr lang="en-US" sz="2200" dirty="0" err="1"/>
              <a:t>Residuos</a:t>
            </a:r>
            <a:r>
              <a:rPr lang="en-US" sz="2200" dirty="0"/>
              <a:t> de </a:t>
            </a:r>
            <a:r>
              <a:rPr lang="en-US" sz="2200" dirty="0" err="1"/>
              <a:t>cada</a:t>
            </a:r>
            <a:r>
              <a:rPr lang="en-US" sz="2200" dirty="0"/>
              <a:t> </a:t>
            </a:r>
            <a:r>
              <a:rPr lang="en-US" sz="2200" dirty="0" err="1"/>
              <a:t>distribuição</a:t>
            </a: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graficos</a:t>
            </a:r>
            <a:r>
              <a:rPr lang="en-US" sz="2200" dirty="0"/>
              <a:t> &lt;- 4</a:t>
            </a:r>
          </a:p>
          <a:p>
            <a:pPr marL="0" indent="0">
              <a:buNone/>
            </a:pPr>
            <a:r>
              <a:rPr lang="en-US" sz="2200" dirty="0"/>
              <a:t>par(</a:t>
            </a:r>
            <a:r>
              <a:rPr lang="en-US" sz="2200" dirty="0" err="1"/>
              <a:t>mfrow</a:t>
            </a:r>
            <a:r>
              <a:rPr lang="en-US" sz="2200" dirty="0"/>
              <a:t> = c(2, 2))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##### - </a:t>
            </a:r>
            <a:r>
              <a:rPr lang="en-US" sz="2200" dirty="0" err="1"/>
              <a:t>caso</a:t>
            </a:r>
            <a:r>
              <a:rPr lang="en-US" sz="2200" dirty="0"/>
              <a:t> 1: Normal</a:t>
            </a:r>
          </a:p>
          <a:p>
            <a:pPr marL="0" indent="0">
              <a:buNone/>
            </a:pPr>
            <a:r>
              <a:rPr lang="en-US" sz="2200" dirty="0"/>
              <a:t>for (</a:t>
            </a:r>
            <a:r>
              <a:rPr lang="en-US" sz="2200" dirty="0" err="1"/>
              <a:t>i</a:t>
            </a:r>
            <a:r>
              <a:rPr lang="en-US" sz="2200" dirty="0"/>
              <a:t> in 1:graficos) {</a:t>
            </a:r>
          </a:p>
          <a:p>
            <a:pPr marL="0" indent="0">
              <a:buNone/>
            </a:pPr>
            <a:r>
              <a:rPr lang="en-US" sz="2200" dirty="0"/>
              <a:t>  x &lt;- </a:t>
            </a:r>
            <a:r>
              <a:rPr lang="en-US" sz="2200" dirty="0" err="1"/>
              <a:t>rnorm</a:t>
            </a:r>
            <a:r>
              <a:rPr lang="en-US" sz="2200" dirty="0"/>
              <a:t>(50)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qqnorm</a:t>
            </a:r>
            <a:r>
              <a:rPr lang="en-US" sz="2200" dirty="0"/>
              <a:t>(x, main = "Normal")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qqline</a:t>
            </a:r>
            <a:r>
              <a:rPr lang="en-US" sz="2200" dirty="0"/>
              <a:t>(x)</a:t>
            </a:r>
          </a:p>
          <a:p>
            <a:pPr marL="0" indent="0">
              <a:buNone/>
            </a:pPr>
            <a:r>
              <a:rPr lang="en-US" sz="2200" dirty="0"/>
              <a:t>}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##### - </a:t>
            </a:r>
            <a:r>
              <a:rPr lang="en-US" sz="2200" dirty="0" err="1"/>
              <a:t>caso</a:t>
            </a:r>
            <a:r>
              <a:rPr lang="en-US" sz="2200" dirty="0"/>
              <a:t> 2: Lognormal</a:t>
            </a:r>
          </a:p>
          <a:p>
            <a:pPr marL="0" indent="0">
              <a:buNone/>
            </a:pPr>
            <a:r>
              <a:rPr lang="en-US" sz="2200" dirty="0"/>
              <a:t>for (</a:t>
            </a:r>
            <a:r>
              <a:rPr lang="en-US" sz="2200" dirty="0" err="1"/>
              <a:t>i</a:t>
            </a:r>
            <a:r>
              <a:rPr lang="en-US" sz="2200" dirty="0"/>
              <a:t> in 1:graficos) {</a:t>
            </a:r>
          </a:p>
          <a:p>
            <a:pPr marL="0" indent="0">
              <a:buNone/>
            </a:pPr>
            <a:r>
              <a:rPr lang="en-US" sz="2200" dirty="0"/>
              <a:t>  x &lt;- exp(</a:t>
            </a:r>
            <a:r>
              <a:rPr lang="en-US" sz="2200" dirty="0" err="1"/>
              <a:t>rnorm</a:t>
            </a:r>
            <a:r>
              <a:rPr lang="en-US" sz="2200" dirty="0"/>
              <a:t>(50))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qqnorm</a:t>
            </a:r>
            <a:r>
              <a:rPr lang="en-US" sz="2200" dirty="0"/>
              <a:t>(x, main = "Lognormal")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qqline</a:t>
            </a:r>
            <a:r>
              <a:rPr lang="en-US" sz="2200" dirty="0"/>
              <a:t>(x)</a:t>
            </a:r>
          </a:p>
          <a:p>
            <a:pPr marL="0" indent="0">
              <a:buNone/>
            </a:pPr>
            <a:r>
              <a:rPr lang="en-US" sz="2200" dirty="0"/>
              <a:t>}</a:t>
            </a:r>
          </a:p>
          <a:p>
            <a:pPr marL="0" indent="0">
              <a:buNone/>
            </a:pPr>
            <a:endParaRPr lang="en-US" sz="220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E9ADCBF-ED0B-F9FD-F9D1-BDCF4E506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06/11/2022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5B513C6-0EF1-48AE-4EE2-D4EBF4566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89CAFCA-21C8-EB2D-2EC4-8C53D676D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870683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44B3EE-4B80-4204-501B-407C8B610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Regressão Linear Múltipla (Diagnóstico da Regressão)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415ED48-91FE-5946-850B-1557E29B65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##### - </a:t>
            </a:r>
            <a:r>
              <a:rPr lang="en-US" sz="2200" dirty="0" err="1"/>
              <a:t>caso</a:t>
            </a:r>
            <a:r>
              <a:rPr lang="en-US" sz="2200" dirty="0"/>
              <a:t> 3: Cauchy</a:t>
            </a:r>
          </a:p>
          <a:p>
            <a:pPr marL="0" indent="0">
              <a:buNone/>
            </a:pPr>
            <a:r>
              <a:rPr lang="en-US" sz="2200" dirty="0"/>
              <a:t>for (</a:t>
            </a:r>
            <a:r>
              <a:rPr lang="en-US" sz="2200" dirty="0" err="1"/>
              <a:t>i</a:t>
            </a:r>
            <a:r>
              <a:rPr lang="en-US" sz="2200" dirty="0"/>
              <a:t> in 1:graficos) {</a:t>
            </a:r>
          </a:p>
          <a:p>
            <a:pPr marL="0" indent="0">
              <a:buNone/>
            </a:pPr>
            <a:r>
              <a:rPr lang="en-US" sz="2200" dirty="0"/>
              <a:t>  x &lt;- </a:t>
            </a:r>
            <a:r>
              <a:rPr lang="en-US" sz="2200" dirty="0" err="1"/>
              <a:t>rcauchy</a:t>
            </a:r>
            <a:r>
              <a:rPr lang="en-US" sz="2200" dirty="0"/>
              <a:t>(50)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qqnorm</a:t>
            </a:r>
            <a:r>
              <a:rPr lang="en-US" sz="2200" dirty="0"/>
              <a:t>(x, main = "Cauchy")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qqline</a:t>
            </a:r>
            <a:r>
              <a:rPr lang="en-US" sz="2200" dirty="0"/>
              <a:t>(x)</a:t>
            </a:r>
          </a:p>
          <a:p>
            <a:pPr marL="0" indent="0">
              <a:buNone/>
            </a:pPr>
            <a:r>
              <a:rPr lang="en-US" sz="2200" dirty="0"/>
              <a:t>}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##### - </a:t>
            </a:r>
            <a:r>
              <a:rPr lang="en-US" sz="2200" dirty="0" err="1"/>
              <a:t>caso</a:t>
            </a:r>
            <a:r>
              <a:rPr lang="en-US" sz="2200" dirty="0"/>
              <a:t> 4: </a:t>
            </a:r>
            <a:r>
              <a:rPr lang="en-US" sz="2200" dirty="0" err="1"/>
              <a:t>Uniforme</a:t>
            </a:r>
            <a:endParaRPr lang="en-US" sz="2200" dirty="0"/>
          </a:p>
          <a:p>
            <a:pPr marL="0" indent="0">
              <a:buNone/>
            </a:pPr>
            <a:r>
              <a:rPr lang="en-US" sz="2200" dirty="0"/>
              <a:t>for (</a:t>
            </a:r>
            <a:r>
              <a:rPr lang="en-US" sz="2200" dirty="0" err="1"/>
              <a:t>i</a:t>
            </a:r>
            <a:r>
              <a:rPr lang="en-US" sz="2200" dirty="0"/>
              <a:t> in 1:graficos) {</a:t>
            </a:r>
          </a:p>
          <a:p>
            <a:pPr marL="0" indent="0">
              <a:buNone/>
            </a:pPr>
            <a:r>
              <a:rPr lang="en-US" sz="2200" dirty="0"/>
              <a:t>  x &lt;- </a:t>
            </a:r>
            <a:r>
              <a:rPr lang="en-US" sz="2200" dirty="0" err="1"/>
              <a:t>runif</a:t>
            </a:r>
            <a:r>
              <a:rPr lang="en-US" sz="2200" dirty="0"/>
              <a:t>(50)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qqnorm</a:t>
            </a:r>
            <a:r>
              <a:rPr lang="en-US" sz="2200" dirty="0"/>
              <a:t>(x, main = "</a:t>
            </a:r>
            <a:r>
              <a:rPr lang="en-US" sz="2200" dirty="0" err="1"/>
              <a:t>Uniforme</a:t>
            </a:r>
            <a:r>
              <a:rPr lang="en-US" sz="2200" dirty="0"/>
              <a:t>")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qqline</a:t>
            </a:r>
            <a:r>
              <a:rPr lang="en-US" sz="2200" dirty="0"/>
              <a:t>(x)</a:t>
            </a:r>
          </a:p>
          <a:p>
            <a:pPr marL="0" indent="0">
              <a:buNone/>
            </a:pPr>
            <a:r>
              <a:rPr lang="en-US" sz="2200" dirty="0"/>
              <a:t>}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fr-FR" sz="2200" dirty="0"/>
              <a:t>par(mfrow = c(1, 1))</a:t>
            </a:r>
            <a:endParaRPr lang="en-US" sz="220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E9ADCBF-ED0B-F9FD-F9D1-BDCF4E506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06/11/2022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5B513C6-0EF1-48AE-4EE2-D4EBF4566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89CAFCA-21C8-EB2D-2EC4-8C53D676D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95848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2C991A-8CD8-BF90-216C-ED9735313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Importação de Banco de Dados (</a:t>
            </a:r>
            <a:r>
              <a:rPr lang="pt-BR" dirty="0" err="1"/>
              <a:t>readr</a:t>
            </a:r>
            <a:r>
              <a:rPr lang="pt-BR" dirty="0"/>
              <a:t>)</a:t>
            </a:r>
            <a:endParaRPr lang="en-US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7757936-AE54-E9E6-C661-FEB7AB3660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1B4BF-1A0A-4F4D-A21D-73D928B84FE1}" type="datetime1">
              <a:rPr lang="pt-BR" smtClean="0"/>
              <a:t>06/11/2022</a:t>
            </a:fld>
            <a:endParaRPr lang="en-US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DDE9702-DA44-0289-1B8A-8A36FF9B5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6" name="Picture 2" descr="Read Rectangular Text Data • readr">
            <a:extLst>
              <a:ext uri="{FF2B5EF4-FFF2-40B4-BE49-F238E27FC236}">
                <a16:creationId xmlns:a16="http://schemas.microsoft.com/office/drawing/2014/main" id="{A2F64116-27DA-5C39-612A-139ECDF68EAB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9528" y="6362700"/>
            <a:ext cx="2136772" cy="247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3A02412A-31DE-8044-1729-759EB59E4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lapea@ufv.br</a:t>
            </a:r>
          </a:p>
        </p:txBody>
      </p:sp>
      <p:sp>
        <p:nvSpPr>
          <p:cNvPr id="10" name="Espaço Reservado para Conteúdo 9">
            <a:extLst>
              <a:ext uri="{FF2B5EF4-FFF2-40B4-BE49-F238E27FC236}">
                <a16:creationId xmlns:a16="http://schemas.microsoft.com/office/drawing/2014/main" id="{2FC597AD-9CD9-9919-FEAF-0BC62EFF5D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15087600" cy="5753100"/>
          </a:xfrm>
        </p:spPr>
        <p:txBody>
          <a:bodyPr/>
          <a:lstStyle/>
          <a:p>
            <a:pPr marL="0" indent="0">
              <a:buNone/>
            </a:pPr>
            <a:r>
              <a:rPr lang="en-US" sz="2200" dirty="0"/>
              <a:t>### </a:t>
            </a:r>
            <a:r>
              <a:rPr lang="en-US" sz="2200" dirty="0" err="1"/>
              <a:t>Largura</a:t>
            </a:r>
            <a:r>
              <a:rPr lang="en-US" sz="2200" dirty="0"/>
              <a:t> </a:t>
            </a:r>
            <a:r>
              <a:rPr lang="en-US" sz="2200" dirty="0" err="1"/>
              <a:t>fixa</a:t>
            </a:r>
            <a:r>
              <a:rPr lang="en-US" sz="2200" dirty="0"/>
              <a:t> de </a:t>
            </a:r>
            <a:r>
              <a:rPr lang="en-US" sz="2200" dirty="0" err="1"/>
              <a:t>colunas</a:t>
            </a:r>
            <a:endParaRPr lang="en-US" sz="2200" dirty="0"/>
          </a:p>
          <a:p>
            <a:pPr marL="0" indent="0">
              <a:buNone/>
            </a:pPr>
            <a:r>
              <a:rPr lang="en-US" sz="2200" dirty="0"/>
              <a:t>locations &lt;- </a:t>
            </a:r>
            <a:r>
              <a:rPr lang="en-US" sz="2200" dirty="0" err="1"/>
              <a:t>fwf_empty</a:t>
            </a:r>
            <a:r>
              <a:rPr lang="en-US" sz="2200" dirty="0"/>
              <a:t>("fwf-sample_2.txt",</a:t>
            </a:r>
          </a:p>
          <a:p>
            <a:pPr marL="0" indent="0">
              <a:buNone/>
            </a:pPr>
            <a:r>
              <a:rPr lang="en-US" sz="2200" dirty="0"/>
              <a:t>                       </a:t>
            </a:r>
            <a:r>
              <a:rPr lang="en-US" sz="2200" dirty="0" err="1"/>
              <a:t>col_names</a:t>
            </a:r>
            <a:r>
              <a:rPr lang="en-US" sz="2200" dirty="0"/>
              <a:t> = </a:t>
            </a:r>
          </a:p>
          <a:p>
            <a:pPr marL="0" indent="0">
              <a:buNone/>
            </a:pPr>
            <a:r>
              <a:rPr lang="en-US" sz="2200" dirty="0"/>
              <a:t>                         c("first", "last", "state", "</a:t>
            </a:r>
            <a:r>
              <a:rPr lang="en-US" sz="2200" dirty="0" err="1"/>
              <a:t>ssn</a:t>
            </a:r>
            <a:r>
              <a:rPr lang="en-US" sz="2200" dirty="0"/>
              <a:t>")) # </a:t>
            </a:r>
            <a:r>
              <a:rPr lang="en-US" sz="2200" dirty="0" err="1"/>
              <a:t>adivinha</a:t>
            </a:r>
            <a:r>
              <a:rPr lang="en-US" sz="2200" dirty="0"/>
              <a:t> a </a:t>
            </a:r>
            <a:r>
              <a:rPr lang="en-US" sz="2200" dirty="0" err="1"/>
              <a:t>posição</a:t>
            </a:r>
            <a:r>
              <a:rPr lang="en-US" sz="2200" dirty="0"/>
              <a:t> das </a:t>
            </a:r>
            <a:r>
              <a:rPr lang="en-US" sz="2200" dirty="0" err="1"/>
              <a:t>colunas</a:t>
            </a: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read_fwf</a:t>
            </a:r>
            <a:r>
              <a:rPr lang="en-US" sz="2200" dirty="0"/>
              <a:t>("fwf-sample_2.txt", locations)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locations &lt;- </a:t>
            </a:r>
            <a:r>
              <a:rPr lang="en-US" sz="2200" dirty="0" err="1"/>
              <a:t>fwf_widths</a:t>
            </a:r>
            <a:r>
              <a:rPr lang="en-US" sz="2200" dirty="0"/>
              <a:t>(c(22, 10, 12), # </a:t>
            </a:r>
            <a:r>
              <a:rPr lang="en-US" sz="2200" dirty="0" err="1"/>
              <a:t>quantidade</a:t>
            </a:r>
            <a:r>
              <a:rPr lang="en-US" sz="2200" dirty="0"/>
              <a:t> de </a:t>
            </a:r>
            <a:r>
              <a:rPr lang="en-US" sz="2200" dirty="0" err="1"/>
              <a:t>espaços</a:t>
            </a:r>
            <a:endParaRPr lang="en-US" sz="2200" dirty="0"/>
          </a:p>
          <a:p>
            <a:pPr marL="0" indent="0">
              <a:buNone/>
            </a:pPr>
            <a:r>
              <a:rPr lang="en-US" sz="2200" dirty="0"/>
              <a:t>                        c("name", "state", "</a:t>
            </a:r>
            <a:r>
              <a:rPr lang="en-US" sz="2200" dirty="0" err="1"/>
              <a:t>ssn</a:t>
            </a:r>
            <a:r>
              <a:rPr lang="en-US" sz="2200" dirty="0"/>
              <a:t>")) # </a:t>
            </a:r>
            <a:r>
              <a:rPr lang="en-US" sz="2200" dirty="0" err="1"/>
              <a:t>especifica</a:t>
            </a:r>
            <a:r>
              <a:rPr lang="en-US" sz="2200" dirty="0"/>
              <a:t> as </a:t>
            </a:r>
            <a:r>
              <a:rPr lang="en-US" sz="2200" dirty="0" err="1"/>
              <a:t>colunas</a:t>
            </a: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read_fwf</a:t>
            </a:r>
            <a:r>
              <a:rPr lang="en-US" sz="2200" dirty="0"/>
              <a:t>("fwf-sample_2.txt", locations)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locations &lt;-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fwf_cols</a:t>
            </a:r>
            <a:r>
              <a:rPr lang="en-US" sz="2200" dirty="0"/>
              <a:t>(name = 22, state = 10, </a:t>
            </a:r>
            <a:r>
              <a:rPr lang="en-US" sz="2200" dirty="0" err="1"/>
              <a:t>ssn</a:t>
            </a:r>
            <a:r>
              <a:rPr lang="en-US" sz="2200" dirty="0"/>
              <a:t> = 12) # </a:t>
            </a:r>
            <a:r>
              <a:rPr lang="en-US" sz="2200" dirty="0" err="1"/>
              <a:t>Argumentos</a:t>
            </a:r>
            <a:r>
              <a:rPr lang="en-US" sz="2200" dirty="0"/>
              <a:t> </a:t>
            </a:r>
            <a:r>
              <a:rPr lang="en-US" sz="2200" dirty="0" err="1"/>
              <a:t>nomeados</a:t>
            </a:r>
            <a:r>
              <a:rPr lang="en-US" sz="2200" dirty="0"/>
              <a:t> com as </a:t>
            </a:r>
            <a:r>
              <a:rPr lang="en-US" sz="2200" dirty="0" err="1"/>
              <a:t>larguras</a:t>
            </a:r>
            <a:r>
              <a:rPr lang="en-US" sz="2200" dirty="0"/>
              <a:t> de </a:t>
            </a:r>
            <a:r>
              <a:rPr lang="en-US" sz="2200" dirty="0" err="1"/>
              <a:t>coluna</a:t>
            </a: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read_fwf</a:t>
            </a:r>
            <a:r>
              <a:rPr lang="en-US" sz="2200" dirty="0"/>
              <a:t>("fwf-sample_2.txt", locations)</a:t>
            </a:r>
          </a:p>
        </p:txBody>
      </p:sp>
    </p:spTree>
    <p:extLst>
      <p:ext uri="{BB962C8B-B14F-4D97-AF65-F5344CB8AC3E}">
        <p14:creationId xmlns:p14="http://schemas.microsoft.com/office/powerpoint/2010/main" val="2175225892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44B3EE-4B80-4204-501B-407C8B610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Regressão Linear Múltipla (Diagnóstico da Regressão)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415ED48-91FE-5946-850B-1557E29B65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/>
              <a:t>### Teste de </a:t>
            </a:r>
            <a:r>
              <a:rPr lang="en-US" sz="2200" dirty="0" err="1"/>
              <a:t>shapiwo-wilkis</a:t>
            </a:r>
            <a:r>
              <a:rPr lang="en-US" sz="2200" dirty="0"/>
              <a:t> para </a:t>
            </a:r>
            <a:r>
              <a:rPr lang="en-US" sz="2200" dirty="0" err="1"/>
              <a:t>normalidade</a:t>
            </a: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shapiro.test</a:t>
            </a:r>
            <a:r>
              <a:rPr lang="en-US" sz="2200" dirty="0"/>
              <a:t>(</a:t>
            </a:r>
            <a:r>
              <a:rPr lang="en-US" sz="2200" dirty="0" err="1"/>
              <a:t>rnorm</a:t>
            </a:r>
            <a:r>
              <a:rPr lang="en-US" sz="2200" dirty="0"/>
              <a:t>(50)) # 50 </a:t>
            </a:r>
            <a:r>
              <a:rPr lang="en-US" sz="2200" dirty="0" err="1"/>
              <a:t>valores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#### Se o n for </a:t>
            </a:r>
            <a:r>
              <a:rPr lang="en-US" sz="2200" dirty="0" err="1"/>
              <a:t>grande</a:t>
            </a:r>
            <a:endParaRPr lang="en-US" sz="2200" dirty="0"/>
          </a:p>
          <a:p>
            <a:pPr marL="0" indent="0">
              <a:buNone/>
            </a:pPr>
            <a:r>
              <a:rPr lang="en-US" sz="2200" dirty="0"/>
              <a:t>for (</a:t>
            </a:r>
            <a:r>
              <a:rPr lang="en-US" sz="2200" dirty="0" err="1"/>
              <a:t>i</a:t>
            </a:r>
            <a:r>
              <a:rPr lang="en-US" sz="2200" dirty="0"/>
              <a:t> in 1:15) {</a:t>
            </a:r>
          </a:p>
          <a:p>
            <a:pPr marL="0" indent="0">
              <a:buNone/>
            </a:pPr>
            <a:r>
              <a:rPr lang="en-US" sz="2200" dirty="0"/>
              <a:t>  print(</a:t>
            </a:r>
            <a:r>
              <a:rPr lang="en-US" sz="2200" dirty="0" err="1"/>
              <a:t>shapiro.test</a:t>
            </a:r>
            <a:r>
              <a:rPr lang="en-US" sz="2200" dirty="0"/>
              <a:t>(</a:t>
            </a:r>
            <a:r>
              <a:rPr lang="en-US" sz="2200" dirty="0" err="1"/>
              <a:t>rnorm</a:t>
            </a:r>
            <a:r>
              <a:rPr lang="en-US" sz="2200" dirty="0"/>
              <a:t>(5000))$</a:t>
            </a:r>
            <a:r>
              <a:rPr lang="en-US" sz="2200" dirty="0" err="1"/>
              <a:t>p.value</a:t>
            </a:r>
            <a:r>
              <a:rPr lang="en-US" sz="2200" dirty="0"/>
              <a:t>) # 5000 </a:t>
            </a:r>
            <a:r>
              <a:rPr lang="en-US" sz="2200" dirty="0" err="1"/>
              <a:t>valores</a:t>
            </a:r>
            <a:r>
              <a:rPr lang="en-US" sz="2200" dirty="0"/>
              <a:t> da normal</a:t>
            </a:r>
          </a:p>
          <a:p>
            <a:pPr marL="0" indent="0">
              <a:buNone/>
            </a:pPr>
            <a:r>
              <a:rPr lang="en-US" sz="2200" dirty="0"/>
              <a:t>}</a:t>
            </a:r>
          </a:p>
          <a:p>
            <a:pPr marL="0" indent="0">
              <a:buNone/>
            </a:pPr>
            <a:endParaRPr lang="en-US" sz="220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E9ADCBF-ED0B-F9FD-F9D1-BDCF4E506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06/11/2022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5B513C6-0EF1-48AE-4EE2-D4EBF4566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89CAFCA-21C8-EB2D-2EC4-8C53D676D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4546299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44B3EE-4B80-4204-501B-407C8B610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Regressão Linear Múltipla (Diagnóstico da Regressão)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415ED48-91FE-5946-850B-1557E29B65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/>
              <a:t>#### Se o n for </a:t>
            </a:r>
            <a:r>
              <a:rPr lang="en-US" sz="2200" dirty="0" err="1"/>
              <a:t>pequeno</a:t>
            </a:r>
            <a:endParaRPr lang="en-US" sz="2200" dirty="0"/>
          </a:p>
          <a:p>
            <a:pPr marL="0" indent="0">
              <a:buNone/>
            </a:pPr>
            <a:r>
              <a:rPr lang="en-US" sz="2200" dirty="0"/>
              <a:t>for (</a:t>
            </a:r>
            <a:r>
              <a:rPr lang="en-US" sz="2200" dirty="0" err="1"/>
              <a:t>i</a:t>
            </a:r>
            <a:r>
              <a:rPr lang="en-US" sz="2200" dirty="0"/>
              <a:t> in 1:15) {</a:t>
            </a:r>
          </a:p>
          <a:p>
            <a:pPr marL="0" indent="0">
              <a:buNone/>
            </a:pPr>
            <a:r>
              <a:rPr lang="en-US" sz="2200" dirty="0"/>
              <a:t>  print(</a:t>
            </a:r>
            <a:r>
              <a:rPr lang="en-US" sz="2200" dirty="0" err="1"/>
              <a:t>shapiro.test</a:t>
            </a:r>
            <a:r>
              <a:rPr lang="en-US" sz="2200" dirty="0"/>
              <a:t>(</a:t>
            </a:r>
            <a:r>
              <a:rPr lang="en-US" sz="2200" dirty="0" err="1"/>
              <a:t>rnorm</a:t>
            </a:r>
            <a:r>
              <a:rPr lang="en-US" sz="2200" dirty="0"/>
              <a:t>(5))$</a:t>
            </a:r>
            <a:r>
              <a:rPr lang="en-US" sz="2200" dirty="0" err="1"/>
              <a:t>p.value</a:t>
            </a:r>
            <a:r>
              <a:rPr lang="en-US" sz="2200" dirty="0"/>
              <a:t>) # 5 </a:t>
            </a:r>
            <a:r>
              <a:rPr lang="en-US" sz="2200" dirty="0" err="1"/>
              <a:t>valores</a:t>
            </a:r>
            <a:r>
              <a:rPr lang="en-US" sz="2200" dirty="0"/>
              <a:t> da normal</a:t>
            </a:r>
          </a:p>
          <a:p>
            <a:pPr marL="0" indent="0">
              <a:buNone/>
            </a:pPr>
            <a:r>
              <a:rPr lang="en-US" sz="2200" dirty="0"/>
              <a:t>} 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for (</a:t>
            </a:r>
            <a:r>
              <a:rPr lang="en-US" sz="2200" dirty="0" err="1"/>
              <a:t>i</a:t>
            </a:r>
            <a:r>
              <a:rPr lang="en-US" sz="2200" dirty="0"/>
              <a:t> in 1:15) {</a:t>
            </a:r>
          </a:p>
          <a:p>
            <a:pPr marL="0" indent="0">
              <a:buNone/>
            </a:pPr>
            <a:r>
              <a:rPr lang="en-US" sz="2200" dirty="0"/>
              <a:t>  print(</a:t>
            </a:r>
            <a:r>
              <a:rPr lang="en-US" sz="2200" dirty="0" err="1"/>
              <a:t>shapiro.test</a:t>
            </a:r>
            <a:r>
              <a:rPr lang="en-US" sz="2200" dirty="0"/>
              <a:t>(</a:t>
            </a:r>
            <a:r>
              <a:rPr lang="en-US" sz="2200" dirty="0" err="1"/>
              <a:t>rcauchy</a:t>
            </a:r>
            <a:r>
              <a:rPr lang="en-US" sz="2200" dirty="0"/>
              <a:t>(5))$</a:t>
            </a:r>
            <a:r>
              <a:rPr lang="en-US" sz="2200" dirty="0" err="1"/>
              <a:t>p.value</a:t>
            </a:r>
            <a:r>
              <a:rPr lang="en-US" sz="2200" dirty="0"/>
              <a:t>) # 5 </a:t>
            </a:r>
            <a:r>
              <a:rPr lang="en-US" sz="2200" dirty="0" err="1"/>
              <a:t>valores</a:t>
            </a:r>
            <a:r>
              <a:rPr lang="en-US" sz="2200" dirty="0"/>
              <a:t> da </a:t>
            </a:r>
            <a:r>
              <a:rPr lang="en-US" sz="2200" dirty="0" err="1"/>
              <a:t>cauchy</a:t>
            </a:r>
            <a:endParaRPr lang="en-US" sz="2200" dirty="0"/>
          </a:p>
          <a:p>
            <a:pPr marL="0" indent="0">
              <a:buNone/>
            </a:pPr>
            <a:r>
              <a:rPr lang="en-US" sz="2200" dirty="0"/>
              <a:t>}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for (</a:t>
            </a:r>
            <a:r>
              <a:rPr lang="en-US" sz="2200" dirty="0" err="1"/>
              <a:t>i</a:t>
            </a:r>
            <a:r>
              <a:rPr lang="en-US" sz="2200" dirty="0"/>
              <a:t> in 1:15) {</a:t>
            </a:r>
          </a:p>
          <a:p>
            <a:pPr marL="0" indent="0">
              <a:buNone/>
            </a:pPr>
            <a:r>
              <a:rPr lang="en-US" sz="2200" dirty="0"/>
              <a:t>  print(</a:t>
            </a:r>
            <a:r>
              <a:rPr lang="en-US" sz="2200" dirty="0" err="1"/>
              <a:t>shapiro.test</a:t>
            </a:r>
            <a:r>
              <a:rPr lang="en-US" sz="2200" dirty="0"/>
              <a:t>(</a:t>
            </a:r>
            <a:r>
              <a:rPr lang="en-US" sz="2200" dirty="0" err="1"/>
              <a:t>rgamma</a:t>
            </a:r>
            <a:r>
              <a:rPr lang="en-US" sz="2200" dirty="0"/>
              <a:t>(5, 8))$</a:t>
            </a:r>
            <a:r>
              <a:rPr lang="en-US" sz="2200" dirty="0" err="1"/>
              <a:t>p.value</a:t>
            </a:r>
            <a:r>
              <a:rPr lang="en-US" sz="2200" dirty="0"/>
              <a:t>) # 5 </a:t>
            </a:r>
            <a:r>
              <a:rPr lang="en-US" sz="2200" dirty="0" err="1"/>
              <a:t>valores</a:t>
            </a:r>
            <a:r>
              <a:rPr lang="en-US" sz="2200" dirty="0"/>
              <a:t> da gamma</a:t>
            </a:r>
          </a:p>
          <a:p>
            <a:pPr marL="0" indent="0">
              <a:buNone/>
            </a:pPr>
            <a:r>
              <a:rPr lang="en-US" sz="2200" dirty="0"/>
              <a:t>}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for (</a:t>
            </a:r>
            <a:r>
              <a:rPr lang="en-US" sz="2200" dirty="0" err="1"/>
              <a:t>i</a:t>
            </a:r>
            <a:r>
              <a:rPr lang="en-US" sz="2200" dirty="0"/>
              <a:t> in 1:15) {</a:t>
            </a:r>
          </a:p>
          <a:p>
            <a:pPr marL="0" indent="0">
              <a:buNone/>
            </a:pPr>
            <a:r>
              <a:rPr lang="en-US" sz="2200" dirty="0"/>
              <a:t>  print(</a:t>
            </a:r>
            <a:r>
              <a:rPr lang="en-US" sz="2200" dirty="0" err="1"/>
              <a:t>shapiro.test</a:t>
            </a:r>
            <a:r>
              <a:rPr lang="en-US" sz="2200" dirty="0"/>
              <a:t>(</a:t>
            </a:r>
            <a:r>
              <a:rPr lang="en-US" sz="2200" dirty="0" err="1"/>
              <a:t>runif</a:t>
            </a:r>
            <a:r>
              <a:rPr lang="en-US" sz="2200" dirty="0"/>
              <a:t>(50, 2, 10))$</a:t>
            </a:r>
            <a:r>
              <a:rPr lang="en-US" sz="2200" dirty="0" err="1"/>
              <a:t>p.value</a:t>
            </a:r>
            <a:r>
              <a:rPr lang="en-US" sz="2200" dirty="0"/>
              <a:t>) # 5 </a:t>
            </a:r>
            <a:r>
              <a:rPr lang="en-US" sz="2200" dirty="0" err="1"/>
              <a:t>valores</a:t>
            </a:r>
            <a:r>
              <a:rPr lang="en-US" sz="2200" dirty="0"/>
              <a:t> da </a:t>
            </a:r>
            <a:r>
              <a:rPr lang="en-US" sz="2200" dirty="0" err="1"/>
              <a:t>uniforme</a:t>
            </a:r>
            <a:endParaRPr lang="en-US" sz="2200" dirty="0"/>
          </a:p>
          <a:p>
            <a:pPr marL="0" indent="0">
              <a:buNone/>
            </a:pPr>
            <a:r>
              <a:rPr lang="en-US" sz="2200" dirty="0"/>
              <a:t>}</a:t>
            </a:r>
          </a:p>
          <a:p>
            <a:pPr marL="0" indent="0">
              <a:buNone/>
            </a:pPr>
            <a:endParaRPr lang="en-US" sz="220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E9ADCBF-ED0B-F9FD-F9D1-BDCF4E506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06/11/2022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5B513C6-0EF1-48AE-4EE2-D4EBF4566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89CAFCA-21C8-EB2D-2EC4-8C53D676D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1691620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44B3EE-4B80-4204-501B-407C8B610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Regressão Linear Múltipla (Diagnóstico da Regressão)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2415ED48-91FE-5946-850B-1557E29B65E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pt-BR" dirty="0"/>
                  <a:t>Erros correlacionados</a:t>
                </a:r>
              </a:p>
              <a:p>
                <a:pPr marL="0" indent="0">
                  <a:buNone/>
                </a:pPr>
                <a:r>
                  <a:rPr lang="pt-BR" dirty="0"/>
                  <a:t>Caso de dados tomados ao longo do tempo ou dados relacionados espacialmente</a:t>
                </a:r>
              </a:p>
              <a:p>
                <a:pPr marL="0" indent="0">
                  <a:buNone/>
                </a:pPr>
                <a:endParaRPr lang="pt-BR" dirty="0"/>
              </a:p>
              <a:p>
                <a:pPr marL="0" indent="0">
                  <a:buNone/>
                </a:pPr>
                <a:r>
                  <a:rPr lang="pt-BR" dirty="0"/>
                  <a:t>Análise gráfica</a:t>
                </a:r>
              </a:p>
              <a:p>
                <a:pPr marL="0" indent="0">
                  <a:buNone/>
                </a:pPr>
                <a:endParaRPr lang="pt-BR" dirty="0"/>
              </a:p>
              <a:p>
                <a:pPr marL="0" indent="0">
                  <a:buNone/>
                </a:pPr>
                <a:r>
                  <a:rPr lang="pt-BR" dirty="0"/>
                  <a:t>Verificação através do teste de </a:t>
                </a:r>
                <a:r>
                  <a:rPr lang="pt-BR" dirty="0" err="1"/>
                  <a:t>Durbin</a:t>
                </a:r>
                <a:r>
                  <a:rPr lang="pt-BR" dirty="0"/>
                  <a:t>-Watson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 dirty="0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pt-BR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pt-BR" dirty="0"/>
                  <a:t>: erros não correlacionados)</a:t>
                </a:r>
              </a:p>
              <a:p>
                <a:pPr marL="0" indent="0">
                  <a:buNone/>
                </a:pPr>
                <a:endParaRPr lang="pt-BR" dirty="0"/>
              </a:p>
              <a:p>
                <a:pPr marL="0" indent="0">
                  <a:buNone/>
                </a:pPr>
                <a:endParaRPr lang="pt-BR" dirty="0"/>
              </a:p>
              <a:p>
                <a:pPr marL="0" indent="0">
                  <a:buNone/>
                </a:pPr>
                <a:endParaRPr lang="pt-BR" dirty="0"/>
              </a:p>
              <a:p>
                <a:pPr marL="0" indent="0">
                  <a:buNone/>
                </a:pPr>
                <a:endParaRPr lang="pt-BR" dirty="0"/>
              </a:p>
            </p:txBody>
          </p:sp>
        </mc:Choice>
        <mc:Fallback xmlns="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2415ED48-91FE-5946-850B-1557E29B65E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10" t="-979" r="-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E9ADCBF-ED0B-F9FD-F9D1-BDCF4E506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06/11/2022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5B513C6-0EF1-48AE-4EE2-D4EBF4566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89CAFCA-21C8-EB2D-2EC4-8C53D676D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122</a:t>
            </a:fld>
            <a:endParaRPr lang="en-US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C35C6583-6FE7-A929-7F72-CF6F753B07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4811" y="5669169"/>
            <a:ext cx="5718989" cy="2598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405561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44B3EE-4B80-4204-501B-407C8B610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Regressão Linear Múltipla (Diagnóstico da Regressão)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415ED48-91FE-5946-850B-1557E29B65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/>
              <a:t>## Dados </a:t>
            </a:r>
            <a:r>
              <a:rPr lang="en-US" sz="2200" dirty="0" err="1"/>
              <a:t>correlacionados</a:t>
            </a:r>
            <a:r>
              <a:rPr lang="en-US" sz="2200" dirty="0"/>
              <a:t> </a:t>
            </a:r>
            <a:r>
              <a:rPr lang="en-US" sz="2200" dirty="0" err="1"/>
              <a:t>temporalmente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data(</a:t>
            </a:r>
            <a:r>
              <a:rPr lang="en-US" sz="2200" dirty="0" err="1"/>
              <a:t>airquality</a:t>
            </a:r>
            <a:r>
              <a:rPr lang="en-US" sz="2200" dirty="0"/>
              <a:t>)</a:t>
            </a:r>
          </a:p>
          <a:p>
            <a:pPr marL="0" indent="0">
              <a:buNone/>
            </a:pPr>
            <a:r>
              <a:rPr lang="en-US" sz="2200" dirty="0"/>
              <a:t>head(</a:t>
            </a:r>
            <a:r>
              <a:rPr lang="en-US" sz="2200" dirty="0" err="1"/>
              <a:t>airquality</a:t>
            </a:r>
            <a:r>
              <a:rPr lang="en-US" sz="2200" dirty="0"/>
              <a:t>)</a:t>
            </a:r>
          </a:p>
          <a:p>
            <a:pPr marL="0" indent="0">
              <a:buNone/>
            </a:pPr>
            <a:r>
              <a:rPr lang="en-US" sz="2200" dirty="0"/>
              <a:t>pairs(</a:t>
            </a:r>
            <a:r>
              <a:rPr lang="en-US" sz="2200" dirty="0" err="1"/>
              <a:t>airquality</a:t>
            </a:r>
            <a:r>
              <a:rPr lang="en-US" sz="2200" dirty="0"/>
              <a:t>, panel = </a:t>
            </a:r>
            <a:r>
              <a:rPr lang="en-US" sz="2200" dirty="0" err="1"/>
              <a:t>panel.smooth</a:t>
            </a:r>
            <a:r>
              <a:rPr lang="en-US" sz="2200" dirty="0"/>
              <a:t>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### </a:t>
            </a:r>
            <a:r>
              <a:rPr lang="en-US" sz="2200" dirty="0" err="1"/>
              <a:t>Ajuste</a:t>
            </a:r>
            <a:r>
              <a:rPr lang="en-US" sz="2200" dirty="0"/>
              <a:t> do </a:t>
            </a:r>
            <a:r>
              <a:rPr lang="en-US" sz="2200" dirty="0" err="1"/>
              <a:t>modelo</a:t>
            </a:r>
            <a:r>
              <a:rPr lang="en-US" sz="2200" dirty="0"/>
              <a:t> com dados </a:t>
            </a:r>
            <a:r>
              <a:rPr lang="en-US" sz="2200" dirty="0" err="1"/>
              <a:t>não</a:t>
            </a:r>
            <a:r>
              <a:rPr lang="en-US" sz="2200" dirty="0"/>
              <a:t> </a:t>
            </a:r>
            <a:r>
              <a:rPr lang="en-US" sz="2200" dirty="0" err="1"/>
              <a:t>transformados</a:t>
            </a:r>
            <a:endParaRPr lang="en-US" sz="2200" dirty="0"/>
          </a:p>
          <a:p>
            <a:pPr marL="0" indent="0">
              <a:buNone/>
            </a:pPr>
            <a:r>
              <a:rPr lang="en-US" sz="2200" dirty="0"/>
              <a:t>ma &lt;- </a:t>
            </a:r>
            <a:r>
              <a:rPr lang="en-US" sz="2200" dirty="0" err="1"/>
              <a:t>lm</a:t>
            </a:r>
            <a:r>
              <a:rPr lang="en-US" sz="2200" dirty="0"/>
              <a:t>(Ozone ~ . - Day, data = </a:t>
            </a:r>
            <a:r>
              <a:rPr lang="en-US" sz="2200" dirty="0" err="1"/>
              <a:t>airquality</a:t>
            </a:r>
            <a:r>
              <a:rPr lang="en-US" sz="2200" dirty="0"/>
              <a:t>, </a:t>
            </a:r>
            <a:r>
              <a:rPr lang="en-US" sz="2200" dirty="0" err="1"/>
              <a:t>na.action</a:t>
            </a:r>
            <a:r>
              <a:rPr lang="en-US" sz="2200" dirty="0"/>
              <a:t> = </a:t>
            </a:r>
            <a:r>
              <a:rPr lang="en-US" sz="2200" dirty="0" err="1"/>
              <a:t>na.exclude</a:t>
            </a:r>
            <a:r>
              <a:rPr lang="en-US" sz="2200" dirty="0"/>
              <a:t>)</a:t>
            </a:r>
          </a:p>
          <a:p>
            <a:pPr marL="0" indent="0">
              <a:buNone/>
            </a:pPr>
            <a:r>
              <a:rPr lang="en-US" sz="2200" dirty="0"/>
              <a:t>plot(fitted(ma), residuals(ma), </a:t>
            </a:r>
            <a:r>
              <a:rPr lang="en-US" sz="2200" dirty="0" err="1"/>
              <a:t>xlab</a:t>
            </a:r>
            <a:r>
              <a:rPr lang="en-US" sz="2200" dirty="0"/>
              <a:t> = "Fitted", </a:t>
            </a:r>
            <a:r>
              <a:rPr lang="en-US" sz="2200" dirty="0" err="1"/>
              <a:t>ylab</a:t>
            </a:r>
            <a:r>
              <a:rPr lang="en-US" sz="2200" dirty="0"/>
              <a:t> = "Residuals")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"</a:t>
            </a:r>
            <a:r>
              <a:rPr lang="en-US" sz="2200" dirty="0" err="1"/>
              <a:t>Observa</a:t>
            </a:r>
            <a:r>
              <a:rPr lang="en-US" sz="2200" dirty="0"/>
              <a:t>-se que </a:t>
            </a:r>
            <a:r>
              <a:rPr lang="en-US" sz="2200" dirty="0" err="1"/>
              <a:t>não</a:t>
            </a:r>
            <a:r>
              <a:rPr lang="en-US" sz="2200" dirty="0"/>
              <a:t> </a:t>
            </a:r>
            <a:r>
              <a:rPr lang="en-US" sz="2200" dirty="0" err="1"/>
              <a:t>há</a:t>
            </a:r>
            <a:r>
              <a:rPr lang="en-US" sz="2200" dirty="0"/>
              <a:t> </a:t>
            </a:r>
            <a:r>
              <a:rPr lang="en-US" sz="2200" dirty="0" err="1"/>
              <a:t>constância</a:t>
            </a:r>
            <a:r>
              <a:rPr lang="en-US" sz="2200" dirty="0"/>
              <a:t> </a:t>
            </a:r>
            <a:r>
              <a:rPr lang="en-US" sz="2200" dirty="0" err="1"/>
              <a:t>na</a:t>
            </a:r>
            <a:r>
              <a:rPr lang="en-US" sz="2200" dirty="0"/>
              <a:t> </a:t>
            </a:r>
            <a:r>
              <a:rPr lang="en-US" sz="2200" dirty="0" err="1"/>
              <a:t>variância</a:t>
            </a:r>
            <a:r>
              <a:rPr lang="en-US" sz="2200" dirty="0"/>
              <a:t> e </a:t>
            </a:r>
            <a:r>
              <a:rPr lang="en-US" sz="2200" dirty="0" err="1"/>
              <a:t>também</a:t>
            </a:r>
            <a:r>
              <a:rPr lang="en-US" sz="2200" dirty="0"/>
              <a:t> </a:t>
            </a:r>
            <a:r>
              <a:rPr lang="en-US" sz="2200" dirty="0" err="1"/>
              <a:t>não</a:t>
            </a:r>
            <a:r>
              <a:rPr lang="en-US" sz="2200" dirty="0"/>
              <a:t> </a:t>
            </a:r>
            <a:r>
              <a:rPr lang="en-US" sz="2200" dirty="0" err="1"/>
              <a:t>há</a:t>
            </a:r>
            <a:r>
              <a:rPr lang="en-US" sz="2200" dirty="0"/>
              <a:t> </a:t>
            </a:r>
            <a:r>
              <a:rPr lang="en-US" sz="2200" dirty="0" err="1"/>
              <a:t>não</a:t>
            </a:r>
            <a:r>
              <a:rPr lang="en-US" sz="2200" dirty="0"/>
              <a:t> </a:t>
            </a:r>
            <a:r>
              <a:rPr lang="en-US" sz="2200" dirty="0" err="1"/>
              <a:t>linearidade</a:t>
            </a:r>
            <a:r>
              <a:rPr lang="en-US" sz="2200" dirty="0"/>
              <a:t>.</a:t>
            </a:r>
          </a:p>
          <a:p>
            <a:pPr marL="0" indent="0">
              <a:buNone/>
            </a:pPr>
            <a:r>
              <a:rPr lang="en-US" sz="2200" dirty="0" err="1"/>
              <a:t>Assim</a:t>
            </a:r>
            <a:r>
              <a:rPr lang="en-US" sz="2200" dirty="0"/>
              <a:t>, </a:t>
            </a:r>
            <a:r>
              <a:rPr lang="en-US" sz="2200" dirty="0" err="1"/>
              <a:t>pode</a:t>
            </a:r>
            <a:r>
              <a:rPr lang="en-US" sz="2200" dirty="0"/>
              <a:t>-se </a:t>
            </a:r>
            <a:r>
              <a:rPr lang="en-US" sz="2200" dirty="0" err="1"/>
              <a:t>fazer</a:t>
            </a:r>
            <a:r>
              <a:rPr lang="en-US" sz="2200" dirty="0"/>
              <a:t> </a:t>
            </a:r>
            <a:r>
              <a:rPr lang="en-US" sz="2200" dirty="0" err="1"/>
              <a:t>uma</a:t>
            </a:r>
            <a:r>
              <a:rPr lang="en-US" sz="2200" dirty="0"/>
              <a:t> </a:t>
            </a:r>
            <a:r>
              <a:rPr lang="en-US" sz="2200" dirty="0" err="1"/>
              <a:t>transformação</a:t>
            </a:r>
            <a:r>
              <a:rPr lang="en-US" sz="2200" dirty="0"/>
              <a:t> que, </a:t>
            </a:r>
            <a:r>
              <a:rPr lang="en-US" sz="2200" dirty="0" err="1"/>
              <a:t>neste</a:t>
            </a:r>
            <a:r>
              <a:rPr lang="en-US" sz="2200" dirty="0"/>
              <a:t> </a:t>
            </a:r>
            <a:r>
              <a:rPr lang="en-US" sz="2200" dirty="0" err="1"/>
              <a:t>caso</a:t>
            </a:r>
            <a:r>
              <a:rPr lang="en-US" sz="2200" dirty="0"/>
              <a:t>, </a:t>
            </a:r>
            <a:r>
              <a:rPr lang="en-US" sz="2200" dirty="0" err="1"/>
              <a:t>será</a:t>
            </a:r>
            <a:r>
              <a:rPr lang="en-US" sz="2200" dirty="0"/>
              <a:t> </a:t>
            </a:r>
            <a:r>
              <a:rPr lang="en-US" sz="2200" dirty="0" err="1"/>
              <a:t>logarítmica</a:t>
            </a:r>
            <a:r>
              <a:rPr lang="en-US" sz="2200" dirty="0"/>
              <a:t>.</a:t>
            </a:r>
          </a:p>
          <a:p>
            <a:pPr marL="0" indent="0">
              <a:buNone/>
            </a:pPr>
            <a:r>
              <a:rPr lang="en-US" sz="2200" dirty="0"/>
              <a:t>"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E9ADCBF-ED0B-F9FD-F9D1-BDCF4E506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06/11/2022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5B513C6-0EF1-48AE-4EE2-D4EBF4566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89CAFCA-21C8-EB2D-2EC4-8C53D676D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784783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44B3EE-4B80-4204-501B-407C8B610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Regressão Linear Múltipla (Diagnóstico da Regressão)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415ED48-91FE-5946-850B-1557E29B65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/>
              <a:t>#### </a:t>
            </a:r>
            <a:r>
              <a:rPr lang="en-US" sz="2200" dirty="0" err="1"/>
              <a:t>Checando</a:t>
            </a:r>
            <a:r>
              <a:rPr lang="en-US" sz="2200" dirty="0"/>
              <a:t> se </a:t>
            </a:r>
            <a:r>
              <a:rPr lang="en-US" sz="2200" dirty="0" err="1"/>
              <a:t>os</a:t>
            </a:r>
            <a:r>
              <a:rPr lang="en-US" sz="2200" dirty="0"/>
              <a:t> </a:t>
            </a:r>
            <a:r>
              <a:rPr lang="en-US" sz="2200" dirty="0" err="1"/>
              <a:t>erros</a:t>
            </a:r>
            <a:r>
              <a:rPr lang="en-US" sz="2200" dirty="0"/>
              <a:t> </a:t>
            </a:r>
            <a:r>
              <a:rPr lang="en-US" sz="2200" dirty="0" err="1"/>
              <a:t>são</a:t>
            </a:r>
            <a:r>
              <a:rPr lang="en-US" sz="2200" dirty="0"/>
              <a:t> </a:t>
            </a:r>
            <a:r>
              <a:rPr lang="en-US" sz="2200" dirty="0" err="1"/>
              <a:t>correlacionados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plot(residuals(ma), </a:t>
            </a:r>
            <a:r>
              <a:rPr lang="en-US" sz="2200" dirty="0" err="1"/>
              <a:t>ylab</a:t>
            </a:r>
            <a:r>
              <a:rPr lang="en-US" sz="2200" dirty="0"/>
              <a:t> = "</a:t>
            </a:r>
            <a:r>
              <a:rPr lang="en-US" sz="2200" dirty="0" err="1"/>
              <a:t>Residuos</a:t>
            </a:r>
            <a:r>
              <a:rPr lang="en-US" sz="2200" dirty="0"/>
              <a:t>")</a:t>
            </a:r>
          </a:p>
          <a:p>
            <a:pPr marL="0" indent="0">
              <a:buNone/>
            </a:pPr>
            <a:r>
              <a:rPr lang="en-US" sz="2200" dirty="0" err="1"/>
              <a:t>abline</a:t>
            </a:r>
            <a:r>
              <a:rPr lang="en-US" sz="2200" dirty="0"/>
              <a:t>(h = 0)</a:t>
            </a:r>
          </a:p>
          <a:p>
            <a:pPr marL="0" indent="0">
              <a:buNone/>
            </a:pPr>
            <a:r>
              <a:rPr lang="en-US" sz="2200" dirty="0"/>
              <a:t>lines(residuals(ma), </a:t>
            </a:r>
            <a:r>
              <a:rPr lang="en-US" sz="2200" dirty="0" err="1"/>
              <a:t>ylab</a:t>
            </a:r>
            <a:r>
              <a:rPr lang="en-US" sz="2200" dirty="0"/>
              <a:t> = "</a:t>
            </a:r>
            <a:r>
              <a:rPr lang="en-US" sz="2200" dirty="0" err="1"/>
              <a:t>Residuos</a:t>
            </a:r>
            <a:r>
              <a:rPr lang="en-US" sz="2200" dirty="0"/>
              <a:t>")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#### </a:t>
            </a:r>
            <a:r>
              <a:rPr lang="en-US" sz="2200" dirty="0" err="1"/>
              <a:t>Plotando</a:t>
            </a:r>
            <a:r>
              <a:rPr lang="en-US" sz="2200" dirty="0"/>
              <a:t> </a:t>
            </a:r>
            <a:r>
              <a:rPr lang="en-US" sz="2200" dirty="0" err="1"/>
              <a:t>resíduos</a:t>
            </a:r>
            <a:r>
              <a:rPr lang="en-US" sz="2200" dirty="0"/>
              <a:t> </a:t>
            </a:r>
            <a:r>
              <a:rPr lang="en-US" sz="2200" dirty="0" err="1"/>
              <a:t>sucessivos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plot(residuals(ma)[-153],</a:t>
            </a:r>
          </a:p>
          <a:p>
            <a:pPr marL="0" indent="0">
              <a:buNone/>
            </a:pPr>
            <a:r>
              <a:rPr lang="en-US" sz="2200" dirty="0"/>
              <a:t>     residuals(ma)[-1],</a:t>
            </a:r>
          </a:p>
          <a:p>
            <a:pPr marL="0" indent="0">
              <a:buNone/>
            </a:pPr>
            <a:r>
              <a:rPr lang="en-US" sz="2200" dirty="0"/>
              <a:t>     </a:t>
            </a:r>
            <a:r>
              <a:rPr lang="en-US" sz="2200" dirty="0" err="1"/>
              <a:t>xlab</a:t>
            </a:r>
            <a:r>
              <a:rPr lang="en-US" sz="2200" dirty="0"/>
              <a:t> = expression(hat(epsilon)[</a:t>
            </a:r>
            <a:r>
              <a:rPr lang="en-US" sz="2200" dirty="0" err="1"/>
              <a:t>i</a:t>
            </a:r>
            <a:r>
              <a:rPr lang="en-US" sz="2200" dirty="0"/>
              <a:t>]),</a:t>
            </a:r>
          </a:p>
          <a:p>
            <a:pPr marL="0" indent="0">
              <a:buNone/>
            </a:pPr>
            <a:r>
              <a:rPr lang="en-US" sz="2200" dirty="0"/>
              <a:t>     </a:t>
            </a:r>
            <a:r>
              <a:rPr lang="en-US" sz="2200" dirty="0" err="1"/>
              <a:t>ylab</a:t>
            </a:r>
            <a:r>
              <a:rPr lang="en-US" sz="2200" dirty="0"/>
              <a:t> = expression(hat(epsilon)[</a:t>
            </a:r>
            <a:r>
              <a:rPr lang="en-US" sz="2200" dirty="0" err="1"/>
              <a:t>i</a:t>
            </a:r>
            <a:r>
              <a:rPr lang="en-US" sz="2200" dirty="0"/>
              <a:t> + 1]))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#### teste simples (</a:t>
            </a:r>
            <a:r>
              <a:rPr lang="en-US" sz="2200" dirty="0" err="1"/>
              <a:t>modelo</a:t>
            </a:r>
            <a:r>
              <a:rPr lang="en-US" sz="2200" dirty="0"/>
              <a:t> </a:t>
            </a:r>
            <a:r>
              <a:rPr lang="en-US" sz="2200" dirty="0" err="1"/>
              <a:t>sem</a:t>
            </a:r>
            <a:r>
              <a:rPr lang="en-US" sz="2200" dirty="0"/>
              <a:t> </a:t>
            </a:r>
            <a:r>
              <a:rPr lang="en-US" sz="2200" dirty="0" err="1"/>
              <a:t>intercepto</a:t>
            </a:r>
            <a:r>
              <a:rPr lang="en-US" sz="2200" dirty="0"/>
              <a:t> pois </a:t>
            </a:r>
            <a:r>
              <a:rPr lang="en-US" sz="2200" dirty="0" err="1"/>
              <a:t>resíduos</a:t>
            </a:r>
            <a:r>
              <a:rPr lang="en-US" sz="2200" dirty="0"/>
              <a:t> </a:t>
            </a:r>
            <a:r>
              <a:rPr lang="en-US" sz="2200" dirty="0" err="1"/>
              <a:t>tem</a:t>
            </a:r>
            <a:r>
              <a:rPr lang="en-US" sz="2200" dirty="0"/>
              <a:t> </a:t>
            </a:r>
            <a:r>
              <a:rPr lang="en-US" sz="2200" dirty="0" err="1"/>
              <a:t>média</a:t>
            </a:r>
            <a:r>
              <a:rPr lang="en-US" sz="2200" dirty="0"/>
              <a:t> zero)</a:t>
            </a:r>
          </a:p>
          <a:p>
            <a:pPr marL="0" indent="0">
              <a:buNone/>
            </a:pPr>
            <a:r>
              <a:rPr lang="en-US" sz="2200" dirty="0"/>
              <a:t>summary(</a:t>
            </a:r>
            <a:r>
              <a:rPr lang="en-US" sz="2200" dirty="0" err="1"/>
              <a:t>lm</a:t>
            </a:r>
            <a:r>
              <a:rPr lang="en-US" sz="2200" dirty="0"/>
              <a:t>(residuals(mal)[-1] ~ -1 + residuals(mal)[-153])) # </a:t>
            </a:r>
          </a:p>
          <a:p>
            <a:pPr marL="0" indent="0">
              <a:buNone/>
            </a:pPr>
            <a:r>
              <a:rPr lang="en-US" sz="2200" dirty="0"/>
              <a:t>"Parece </a:t>
            </a:r>
            <a:r>
              <a:rPr lang="en-US" sz="2200" dirty="0" err="1"/>
              <a:t>não</a:t>
            </a:r>
            <a:r>
              <a:rPr lang="en-US" sz="2200" dirty="0"/>
              <a:t> haver </a:t>
            </a:r>
            <a:r>
              <a:rPr lang="en-US" sz="2200" dirty="0" err="1"/>
              <a:t>correlação</a:t>
            </a:r>
            <a:r>
              <a:rPr lang="en-US" sz="2200" dirty="0"/>
              <a:t>"</a:t>
            </a:r>
          </a:p>
          <a:p>
            <a:pPr marL="0" indent="0">
              <a:buNone/>
            </a:pPr>
            <a:endParaRPr lang="en-US" sz="220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E9ADCBF-ED0B-F9FD-F9D1-BDCF4E506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06/11/2022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5B513C6-0EF1-48AE-4EE2-D4EBF4566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89CAFCA-21C8-EB2D-2EC4-8C53D676D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9451553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44B3EE-4B80-4204-501B-407C8B610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Regressão Linear Múltipla (Diagnóstico da Regressão)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415ED48-91FE-5946-850B-1557E29B65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/>
              <a:t>### </a:t>
            </a:r>
            <a:r>
              <a:rPr lang="en-US" sz="2200" dirty="0" err="1"/>
              <a:t>Ajuste</a:t>
            </a:r>
            <a:r>
              <a:rPr lang="en-US" sz="2200" dirty="0"/>
              <a:t> do </a:t>
            </a:r>
            <a:r>
              <a:rPr lang="en-US" sz="2200" dirty="0" err="1"/>
              <a:t>modelo</a:t>
            </a:r>
            <a:r>
              <a:rPr lang="en-US" sz="2200" dirty="0"/>
              <a:t> com dados </a:t>
            </a:r>
            <a:r>
              <a:rPr lang="en-US" sz="2200" dirty="0" err="1"/>
              <a:t>não</a:t>
            </a:r>
            <a:r>
              <a:rPr lang="en-US" sz="2200" dirty="0"/>
              <a:t> </a:t>
            </a:r>
            <a:r>
              <a:rPr lang="en-US" sz="2200" dirty="0" err="1"/>
              <a:t>transformados</a:t>
            </a:r>
            <a:endParaRPr lang="en-US" sz="2200" dirty="0"/>
          </a:p>
          <a:p>
            <a:pPr marL="0" indent="0">
              <a:buNone/>
            </a:pPr>
            <a:r>
              <a:rPr lang="en-US" sz="2200" dirty="0"/>
              <a:t>mal &lt;- </a:t>
            </a:r>
            <a:r>
              <a:rPr lang="en-US" sz="2200" dirty="0" err="1"/>
              <a:t>lm</a:t>
            </a:r>
            <a:r>
              <a:rPr lang="en-US" sz="2200" dirty="0"/>
              <a:t>(log(Ozone) ~ . - Day, data = </a:t>
            </a:r>
            <a:r>
              <a:rPr lang="en-US" sz="2200" dirty="0" err="1"/>
              <a:t>airquality</a:t>
            </a:r>
            <a:r>
              <a:rPr lang="en-US" sz="2200" dirty="0"/>
              <a:t>, </a:t>
            </a:r>
            <a:r>
              <a:rPr lang="en-US" sz="2200" dirty="0" err="1"/>
              <a:t>na.action</a:t>
            </a:r>
            <a:r>
              <a:rPr lang="en-US" sz="2200" dirty="0"/>
              <a:t> = </a:t>
            </a:r>
            <a:r>
              <a:rPr lang="en-US" sz="2200" dirty="0" err="1"/>
              <a:t>na.exclude</a:t>
            </a:r>
            <a:r>
              <a:rPr lang="en-US" sz="2200" dirty="0"/>
              <a:t>)</a:t>
            </a:r>
          </a:p>
          <a:p>
            <a:pPr marL="0" indent="0">
              <a:buNone/>
            </a:pPr>
            <a:r>
              <a:rPr lang="en-US" sz="2200" dirty="0"/>
              <a:t>plot(fitted(mal), residuals(mal), </a:t>
            </a:r>
            <a:r>
              <a:rPr lang="en-US" sz="2200" dirty="0" err="1"/>
              <a:t>xlab</a:t>
            </a:r>
            <a:r>
              <a:rPr lang="en-US" sz="2200" dirty="0"/>
              <a:t> = "Fitted", </a:t>
            </a:r>
            <a:r>
              <a:rPr lang="en-US" sz="2200" dirty="0" err="1"/>
              <a:t>ylab</a:t>
            </a:r>
            <a:r>
              <a:rPr lang="en-US" sz="2200" dirty="0"/>
              <a:t> = "Residuals")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#### </a:t>
            </a:r>
            <a:r>
              <a:rPr lang="en-US" sz="2200" dirty="0" err="1"/>
              <a:t>Checando</a:t>
            </a:r>
            <a:r>
              <a:rPr lang="en-US" sz="2200" dirty="0"/>
              <a:t> se </a:t>
            </a:r>
            <a:r>
              <a:rPr lang="en-US" sz="2200" dirty="0" err="1"/>
              <a:t>os</a:t>
            </a:r>
            <a:r>
              <a:rPr lang="en-US" sz="2200" dirty="0"/>
              <a:t> </a:t>
            </a:r>
            <a:r>
              <a:rPr lang="en-US" sz="2200" dirty="0" err="1"/>
              <a:t>erros</a:t>
            </a:r>
            <a:r>
              <a:rPr lang="en-US" sz="2200" dirty="0"/>
              <a:t> </a:t>
            </a:r>
            <a:r>
              <a:rPr lang="en-US" sz="2200" dirty="0" err="1"/>
              <a:t>são</a:t>
            </a:r>
            <a:r>
              <a:rPr lang="en-US" sz="2200" dirty="0"/>
              <a:t> </a:t>
            </a:r>
            <a:r>
              <a:rPr lang="en-US" sz="2200" dirty="0" err="1"/>
              <a:t>correlacionados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plot(residuals(mal), </a:t>
            </a:r>
            <a:r>
              <a:rPr lang="en-US" sz="2200" dirty="0" err="1"/>
              <a:t>ylab</a:t>
            </a:r>
            <a:r>
              <a:rPr lang="en-US" sz="2200" dirty="0"/>
              <a:t> = "</a:t>
            </a:r>
            <a:r>
              <a:rPr lang="en-US" sz="2200" dirty="0" err="1"/>
              <a:t>Residuos</a:t>
            </a:r>
            <a:r>
              <a:rPr lang="en-US" sz="2200" dirty="0"/>
              <a:t>")</a:t>
            </a:r>
          </a:p>
          <a:p>
            <a:pPr marL="0" indent="0">
              <a:buNone/>
            </a:pPr>
            <a:r>
              <a:rPr lang="en-US" sz="2200" dirty="0" err="1"/>
              <a:t>abline</a:t>
            </a:r>
            <a:r>
              <a:rPr lang="en-US" sz="2200" dirty="0"/>
              <a:t>(h = 0)</a:t>
            </a:r>
          </a:p>
          <a:p>
            <a:pPr marL="0" indent="0">
              <a:buNone/>
            </a:pPr>
            <a:r>
              <a:rPr lang="en-US" sz="2200" dirty="0"/>
              <a:t>lines(residuals(mal), </a:t>
            </a:r>
            <a:r>
              <a:rPr lang="en-US" sz="2200" dirty="0" err="1"/>
              <a:t>ylab</a:t>
            </a:r>
            <a:r>
              <a:rPr lang="en-US" sz="2200" dirty="0"/>
              <a:t> = "</a:t>
            </a:r>
            <a:r>
              <a:rPr lang="en-US" sz="2200" dirty="0" err="1"/>
              <a:t>Residuos</a:t>
            </a:r>
            <a:r>
              <a:rPr lang="en-US" sz="2200" dirty="0"/>
              <a:t>")</a:t>
            </a:r>
          </a:p>
          <a:p>
            <a:pPr marL="0" indent="0">
              <a:buNone/>
            </a:pPr>
            <a:endParaRPr lang="en-US" sz="220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E9ADCBF-ED0B-F9FD-F9D1-BDCF4E506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06/11/2022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5B513C6-0EF1-48AE-4EE2-D4EBF4566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89CAFCA-21C8-EB2D-2EC4-8C53D676D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9115904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44B3EE-4B80-4204-501B-407C8B610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Regressão Linear Múltipla (Diagnóstico da Regressão)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415ED48-91FE-5946-850B-1557E29B65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/>
              <a:t>#### </a:t>
            </a:r>
            <a:r>
              <a:rPr lang="en-US" sz="2200" dirty="0" err="1"/>
              <a:t>Plotando</a:t>
            </a:r>
            <a:r>
              <a:rPr lang="en-US" sz="2200" dirty="0"/>
              <a:t> </a:t>
            </a:r>
            <a:r>
              <a:rPr lang="en-US" sz="2200" dirty="0" err="1"/>
              <a:t>resíduos</a:t>
            </a:r>
            <a:r>
              <a:rPr lang="en-US" sz="2200" dirty="0"/>
              <a:t> </a:t>
            </a:r>
            <a:r>
              <a:rPr lang="en-US" sz="2200" dirty="0" err="1"/>
              <a:t>sucessivos</a:t>
            </a:r>
            <a:endParaRPr lang="en-US" sz="2200" dirty="0"/>
          </a:p>
          <a:p>
            <a:pPr marL="0" indent="0">
              <a:buNone/>
            </a:pPr>
            <a:r>
              <a:rPr lang="en-US" sz="2200" dirty="0"/>
              <a:t>x11()</a:t>
            </a:r>
          </a:p>
          <a:p>
            <a:pPr marL="0" indent="0">
              <a:buNone/>
            </a:pPr>
            <a:r>
              <a:rPr lang="en-US" sz="2200" dirty="0"/>
              <a:t>plot(residuals(mal)[-153],</a:t>
            </a:r>
          </a:p>
          <a:p>
            <a:pPr marL="0" indent="0">
              <a:buNone/>
            </a:pPr>
            <a:r>
              <a:rPr lang="en-US" sz="2200" dirty="0"/>
              <a:t>     residuals(mal)[-1],</a:t>
            </a:r>
          </a:p>
          <a:p>
            <a:pPr marL="0" indent="0">
              <a:buNone/>
            </a:pPr>
            <a:r>
              <a:rPr lang="en-US" sz="2200" dirty="0"/>
              <a:t>     </a:t>
            </a:r>
            <a:r>
              <a:rPr lang="en-US" sz="2200" dirty="0" err="1"/>
              <a:t>xlab</a:t>
            </a:r>
            <a:r>
              <a:rPr lang="en-US" sz="2200" dirty="0"/>
              <a:t> = expression(hat(epsilon)[</a:t>
            </a:r>
            <a:r>
              <a:rPr lang="en-US" sz="2200" dirty="0" err="1"/>
              <a:t>i</a:t>
            </a:r>
            <a:r>
              <a:rPr lang="en-US" sz="2200" dirty="0"/>
              <a:t>]),</a:t>
            </a:r>
          </a:p>
          <a:p>
            <a:pPr marL="0" indent="0">
              <a:buNone/>
            </a:pPr>
            <a:r>
              <a:rPr lang="en-US" sz="2200" dirty="0"/>
              <a:t>     </a:t>
            </a:r>
            <a:r>
              <a:rPr lang="en-US" sz="2200" dirty="0" err="1"/>
              <a:t>ylab</a:t>
            </a:r>
            <a:r>
              <a:rPr lang="en-US" sz="2200" dirty="0"/>
              <a:t> = expression(hat(epsilon)[</a:t>
            </a:r>
            <a:r>
              <a:rPr lang="en-US" sz="2200" dirty="0" err="1"/>
              <a:t>i</a:t>
            </a:r>
            <a:r>
              <a:rPr lang="en-US" sz="2200" dirty="0"/>
              <a:t> + 1]))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#### teste simples (</a:t>
            </a:r>
            <a:r>
              <a:rPr lang="en-US" sz="2200" dirty="0" err="1"/>
              <a:t>modelo</a:t>
            </a:r>
            <a:r>
              <a:rPr lang="en-US" sz="2200" dirty="0"/>
              <a:t> </a:t>
            </a:r>
            <a:r>
              <a:rPr lang="en-US" sz="2200" dirty="0" err="1"/>
              <a:t>sem</a:t>
            </a:r>
            <a:r>
              <a:rPr lang="en-US" sz="2200" dirty="0"/>
              <a:t> </a:t>
            </a:r>
            <a:r>
              <a:rPr lang="en-US" sz="2200" dirty="0" err="1"/>
              <a:t>intercepto</a:t>
            </a:r>
            <a:r>
              <a:rPr lang="en-US" sz="2200" dirty="0"/>
              <a:t> pois </a:t>
            </a:r>
            <a:r>
              <a:rPr lang="en-US" sz="2200" dirty="0" err="1"/>
              <a:t>resíduos</a:t>
            </a:r>
            <a:r>
              <a:rPr lang="en-US" sz="2200" dirty="0"/>
              <a:t> </a:t>
            </a:r>
            <a:r>
              <a:rPr lang="en-US" sz="2200" dirty="0" err="1"/>
              <a:t>tem</a:t>
            </a:r>
            <a:r>
              <a:rPr lang="en-US" sz="2200" dirty="0"/>
              <a:t> </a:t>
            </a:r>
            <a:r>
              <a:rPr lang="en-US" sz="2200" dirty="0" err="1"/>
              <a:t>média</a:t>
            </a:r>
            <a:r>
              <a:rPr lang="en-US" sz="2200" dirty="0"/>
              <a:t> zero)</a:t>
            </a:r>
          </a:p>
          <a:p>
            <a:pPr marL="0" indent="0">
              <a:buNone/>
            </a:pPr>
            <a:r>
              <a:rPr lang="en-US" sz="2200" dirty="0"/>
              <a:t>summary(</a:t>
            </a:r>
            <a:r>
              <a:rPr lang="en-US" sz="2200" dirty="0" err="1"/>
              <a:t>lm</a:t>
            </a:r>
            <a:r>
              <a:rPr lang="en-US" sz="2200" dirty="0"/>
              <a:t>(residuals(mal)[-1] ~ -1 + residuals(mal)[-153])) # </a:t>
            </a:r>
          </a:p>
          <a:p>
            <a:pPr marL="0" indent="0">
              <a:buNone/>
            </a:pPr>
            <a:r>
              <a:rPr lang="en-US" sz="2200" dirty="0"/>
              <a:t>"Parece </a:t>
            </a:r>
            <a:r>
              <a:rPr lang="en-US" sz="2200" dirty="0" err="1"/>
              <a:t>não</a:t>
            </a:r>
            <a:r>
              <a:rPr lang="en-US" sz="2200" dirty="0"/>
              <a:t> haver </a:t>
            </a:r>
            <a:r>
              <a:rPr lang="en-US" sz="2200" dirty="0" err="1"/>
              <a:t>correlação</a:t>
            </a:r>
            <a:r>
              <a:rPr lang="en-US" sz="2200" dirty="0"/>
              <a:t>"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# </a:t>
            </a:r>
            <a:r>
              <a:rPr lang="en-US" sz="2200" dirty="0" err="1"/>
              <a:t>Vejamos</a:t>
            </a:r>
            <a:r>
              <a:rPr lang="en-US" sz="2200" dirty="0"/>
              <a:t> um teste formal: </a:t>
            </a:r>
            <a:r>
              <a:rPr lang="en-US" sz="2200" dirty="0" err="1"/>
              <a:t>aplicando</a:t>
            </a:r>
            <a:r>
              <a:rPr lang="en-US" sz="2200" dirty="0"/>
              <a:t> o DW</a:t>
            </a:r>
          </a:p>
          <a:p>
            <a:pPr marL="0" indent="0">
              <a:buNone/>
            </a:pPr>
            <a:r>
              <a:rPr lang="en-US" sz="2200" dirty="0" err="1"/>
              <a:t>dwtest</a:t>
            </a:r>
            <a:r>
              <a:rPr lang="en-US" sz="2200" dirty="0"/>
              <a:t>(Ozone ~ . - Day, data = </a:t>
            </a:r>
            <a:r>
              <a:rPr lang="en-US" sz="2200" dirty="0" err="1"/>
              <a:t>na.omit</a:t>
            </a:r>
            <a:r>
              <a:rPr lang="en-US" sz="2200" dirty="0"/>
              <a:t>(</a:t>
            </a:r>
            <a:r>
              <a:rPr lang="en-US" sz="2200" dirty="0" err="1"/>
              <a:t>airquality</a:t>
            </a:r>
            <a:r>
              <a:rPr lang="en-US" sz="2200" dirty="0"/>
              <a:t>))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"</a:t>
            </a:r>
            <a:r>
              <a:rPr lang="en-US" sz="2200" dirty="0" err="1"/>
              <a:t>Observamos</a:t>
            </a:r>
            <a:r>
              <a:rPr lang="en-US" sz="2200" dirty="0"/>
              <a:t> que </a:t>
            </a:r>
            <a:r>
              <a:rPr lang="en-US" sz="2200" dirty="0" err="1"/>
              <a:t>não</a:t>
            </a:r>
            <a:r>
              <a:rPr lang="en-US" sz="2200" dirty="0"/>
              <a:t> </a:t>
            </a:r>
            <a:r>
              <a:rPr lang="en-US" sz="2200" dirty="0" err="1"/>
              <a:t>há</a:t>
            </a:r>
            <a:r>
              <a:rPr lang="en-US" sz="2200" dirty="0"/>
              <a:t> </a:t>
            </a:r>
            <a:r>
              <a:rPr lang="en-US" sz="2200" dirty="0" err="1"/>
              <a:t>evidência</a:t>
            </a:r>
            <a:r>
              <a:rPr lang="en-US" sz="2200" dirty="0"/>
              <a:t> de </a:t>
            </a:r>
            <a:r>
              <a:rPr lang="en-US" sz="2200" dirty="0" err="1"/>
              <a:t>correlação</a:t>
            </a:r>
            <a:r>
              <a:rPr lang="en-US" sz="2200" dirty="0"/>
              <a:t>, </a:t>
            </a:r>
            <a:r>
              <a:rPr lang="en-US" sz="2200" dirty="0" err="1"/>
              <a:t>Porém</a:t>
            </a:r>
            <a:r>
              <a:rPr lang="en-US" sz="2200" dirty="0"/>
              <a:t>, </a:t>
            </a:r>
            <a:r>
              <a:rPr lang="en-US" sz="2200" dirty="0" err="1"/>
              <a:t>cuidado</a:t>
            </a:r>
            <a:r>
              <a:rPr lang="en-US" sz="2200" dirty="0"/>
              <a:t>, pois </a:t>
            </a:r>
            <a:r>
              <a:rPr lang="en-US" sz="2200" dirty="0" err="1"/>
              <a:t>há</a:t>
            </a: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valores</a:t>
            </a:r>
            <a:r>
              <a:rPr lang="en-US" sz="2200" dirty="0"/>
              <a:t> </a:t>
            </a:r>
            <a:r>
              <a:rPr lang="en-US" sz="2200" dirty="0" err="1"/>
              <a:t>faltantes</a:t>
            </a:r>
            <a:r>
              <a:rPr lang="en-US" sz="2200" dirty="0"/>
              <a:t>."</a:t>
            </a:r>
          </a:p>
          <a:p>
            <a:pPr marL="0" indent="0">
              <a:buNone/>
            </a:pPr>
            <a:endParaRPr lang="en-US" sz="220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E9ADCBF-ED0B-F9FD-F9D1-BDCF4E506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06/11/2022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5B513C6-0EF1-48AE-4EE2-D4EBF4566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89CAFCA-21C8-EB2D-2EC4-8C53D676D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3570654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44B3EE-4B80-4204-501B-407C8B610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Regressão Linear Múltipla (</a:t>
            </a:r>
            <a:r>
              <a:rPr lang="pt-BR" dirty="0" err="1"/>
              <a:t>Multicolinearidade</a:t>
            </a:r>
            <a:r>
              <a:rPr lang="pt-BR" dirty="0"/>
              <a:t>)</a:t>
            </a:r>
            <a:endParaRPr lang="en-US" dirty="0"/>
          </a:p>
        </p:txBody>
      </p:sp>
      <p:pic>
        <p:nvPicPr>
          <p:cNvPr id="8" name="Espaço Reservado para Conteúdo 7">
            <a:extLst>
              <a:ext uri="{FF2B5EF4-FFF2-40B4-BE49-F238E27FC236}">
                <a16:creationId xmlns:a16="http://schemas.microsoft.com/office/drawing/2014/main" id="{F89897B7-91CC-45A8-E9F9-4BB1B08180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4800" y="1722438"/>
            <a:ext cx="11361074" cy="6773862"/>
          </a:xfrm>
        </p:spPr>
      </p:pic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E9ADCBF-ED0B-F9FD-F9D1-BDCF4E506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06/11/2022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5B513C6-0EF1-48AE-4EE2-D4EBF4566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89CAFCA-21C8-EB2D-2EC4-8C53D676D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3721055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44B3EE-4B80-4204-501B-407C8B610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Regressão Linear Múltipla (</a:t>
            </a:r>
            <a:r>
              <a:rPr lang="pt-BR" dirty="0" err="1"/>
              <a:t>Multicolinearidade</a:t>
            </a:r>
            <a:r>
              <a:rPr lang="pt-BR" dirty="0"/>
              <a:t>)</a:t>
            </a:r>
            <a:endParaRPr lang="en-US" dirty="0"/>
          </a:p>
        </p:txBody>
      </p:sp>
      <p:pic>
        <p:nvPicPr>
          <p:cNvPr id="8" name="Espaço Reservado para Conteúdo 7">
            <a:extLst>
              <a:ext uri="{FF2B5EF4-FFF2-40B4-BE49-F238E27FC236}">
                <a16:creationId xmlns:a16="http://schemas.microsoft.com/office/drawing/2014/main" id="{AA06AA61-8925-7806-2F6A-DADFEABFB2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1000" y="1676400"/>
            <a:ext cx="11894344" cy="6667500"/>
          </a:xfrm>
        </p:spPr>
      </p:pic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E9ADCBF-ED0B-F9FD-F9D1-BDCF4E506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06/11/2022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5B513C6-0EF1-48AE-4EE2-D4EBF4566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89CAFCA-21C8-EB2D-2EC4-8C53D676D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128</a:t>
            </a:fld>
            <a:endParaRPr lang="en-US" dirty="0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6152C8BD-57A9-FE97-8BF7-5189002D35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9001" y="2368474"/>
            <a:ext cx="4203700" cy="10256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87025513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44B3EE-4B80-4204-501B-407C8B610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Regressão Linear Múltipla (</a:t>
            </a:r>
            <a:r>
              <a:rPr lang="pt-BR" dirty="0" err="1"/>
              <a:t>Multicolinearidade</a:t>
            </a:r>
            <a:r>
              <a:rPr lang="pt-BR" dirty="0"/>
              <a:t>)</a:t>
            </a:r>
            <a:endParaRPr lang="en-US" dirty="0"/>
          </a:p>
        </p:txBody>
      </p:sp>
      <p:pic>
        <p:nvPicPr>
          <p:cNvPr id="8" name="Espaço Reservado para Conteúdo 7">
            <a:extLst>
              <a:ext uri="{FF2B5EF4-FFF2-40B4-BE49-F238E27FC236}">
                <a16:creationId xmlns:a16="http://schemas.microsoft.com/office/drawing/2014/main" id="{5BA9C4D5-7854-9D1B-2194-88395F616C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4800" y="2628900"/>
            <a:ext cx="11965781" cy="4191000"/>
          </a:xfrm>
        </p:spPr>
      </p:pic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E9ADCBF-ED0B-F9FD-F9D1-BDCF4E506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06/11/2022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5B513C6-0EF1-48AE-4EE2-D4EBF4566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89CAFCA-21C8-EB2D-2EC4-8C53D676D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33039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2C991A-8CD8-BF90-216C-ED9735313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Importação de Banco de Dados (</a:t>
            </a:r>
            <a:r>
              <a:rPr lang="pt-BR" dirty="0" err="1"/>
              <a:t>readxl</a:t>
            </a:r>
            <a:r>
              <a:rPr lang="pt-BR" dirty="0"/>
              <a:t>)</a:t>
            </a:r>
            <a:endParaRPr lang="en-US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7757936-AE54-E9E6-C661-FEB7AB3660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1B4BF-1A0A-4F4D-A21D-73D928B84FE1}" type="datetime1">
              <a:rPr lang="pt-BR" smtClean="0"/>
              <a:t>06/11/2022</a:t>
            </a:fld>
            <a:endParaRPr lang="en-US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DDE9702-DA44-0289-1B8A-8A36FF9B5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3A02412A-31DE-8044-1729-759EB59E4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lapea@ufv.br</a:t>
            </a:r>
          </a:p>
        </p:txBody>
      </p:sp>
      <p:graphicFrame>
        <p:nvGraphicFramePr>
          <p:cNvPr id="12" name="Espaço Reservado para Conteúdo 6">
            <a:extLst>
              <a:ext uri="{FF2B5EF4-FFF2-40B4-BE49-F238E27FC236}">
                <a16:creationId xmlns:a16="http://schemas.microsoft.com/office/drawing/2014/main" id="{ADD9FE3B-D6B4-E828-0E25-38E3E6F5890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34334681"/>
              </p:ext>
            </p:extLst>
          </p:nvPr>
        </p:nvGraphicFramePr>
        <p:xfrm>
          <a:off x="931862" y="2019300"/>
          <a:ext cx="7924800" cy="39348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BFD330CF-7897-C266-B278-79396D4BC41C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52700" y="6362700"/>
            <a:ext cx="2136772" cy="247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2634059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44B3EE-4B80-4204-501B-407C8B610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Regressão Linear Múltipla (</a:t>
            </a:r>
            <a:r>
              <a:rPr lang="pt-BR" dirty="0" err="1"/>
              <a:t>Multicolinearidade</a:t>
            </a:r>
            <a:r>
              <a:rPr lang="pt-BR" dirty="0"/>
              <a:t>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2415ED48-91FE-5946-850B-1557E29B65E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pt-BR" dirty="0"/>
                  <a:t>Seja o modelo com 3 variáveis preditoras: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  <m:r>
                      <a:rPr lang="pt-BR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/>
                  <a:t>. Se </a:t>
                </a:r>
                <a:r>
                  <a:rPr lang="en-US" dirty="0" err="1"/>
                  <a:t>fizermos</a:t>
                </a:r>
                <a:r>
                  <a:rPr lang="en-US" dirty="0"/>
                  <a:t>: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>
                    <a:sym typeface="Symbol" panose="05050102010706020507" pitchFamily="18" charset="2"/>
                  </a:rPr>
                  <a:t> </a:t>
                </a:r>
                <a:r>
                  <a:rPr lang="en-US" dirty="0" err="1">
                    <a:sym typeface="Symbol" panose="05050102010706020507" pitchFamily="18" charset="2"/>
                  </a:rPr>
                  <a:t>ajustarmos</a:t>
                </a:r>
                <a:r>
                  <a:rPr lang="en-US" dirty="0">
                    <a:sym typeface="Symbol" panose="05050102010706020507" pitchFamily="18" charset="2"/>
                  </a:rPr>
                  <a:t> 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pt-BR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sSubSup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𝑅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1</m:t>
                        </m:r>
                      </m:sub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2</m:t>
                        </m:r>
                      </m:sup>
                    </m:sSubSup>
                  </m:oMath>
                </a14:m>
                <a:endParaRPr lang="en-US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>
                    <a:sym typeface="Symbol" panose="05050102010706020507" pitchFamily="18" charset="2"/>
                  </a:rPr>
                  <a:t> </a:t>
                </a:r>
                <a:r>
                  <a:rPr lang="en-US" dirty="0" err="1">
                    <a:sym typeface="Symbol" panose="05050102010706020507" pitchFamily="18" charset="2"/>
                  </a:rPr>
                  <a:t>ajustarmos</a:t>
                </a:r>
                <a:r>
                  <a:rPr lang="en-US" dirty="0">
                    <a:sym typeface="Symbol" panose="05050102010706020507" pitchFamily="18" charset="2"/>
                  </a:rPr>
                  <a:t> 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pt-BR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sSubSup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𝑅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2</m:t>
                        </m:r>
                      </m:sub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2</m:t>
                        </m:r>
                      </m:sup>
                    </m:sSubSup>
                  </m:oMath>
                </a14:m>
                <a:endParaRPr lang="en-US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>
                    <a:sym typeface="Symbol" panose="05050102010706020507" pitchFamily="18" charset="2"/>
                  </a:rPr>
                  <a:t> </a:t>
                </a:r>
                <a:r>
                  <a:rPr lang="en-US" dirty="0" err="1">
                    <a:sym typeface="Symbol" panose="05050102010706020507" pitchFamily="18" charset="2"/>
                  </a:rPr>
                  <a:t>ajustarmos</a:t>
                </a:r>
                <a:r>
                  <a:rPr lang="en-US" dirty="0">
                    <a:sym typeface="Symbol" panose="05050102010706020507" pitchFamily="18" charset="2"/>
                  </a:rPr>
                  <a:t> 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pt-BR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sSubSup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𝑅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3</m:t>
                        </m:r>
                      </m:sub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2</m:t>
                        </m:r>
                      </m:sup>
                    </m:sSubSup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O VIF </a:t>
                </a:r>
                <a:r>
                  <a:rPr lang="en-US" dirty="0" err="1"/>
                  <a:t>sem</a:t>
                </a:r>
                <a:r>
                  <a:rPr lang="en-US" dirty="0"/>
                  <a:t> </a:t>
                </a:r>
                <a:r>
                  <a:rPr lang="en-US" dirty="0" err="1"/>
                  <a:t>cada</a:t>
                </a:r>
                <a:r>
                  <a:rPr lang="en-US" dirty="0"/>
                  <a:t> </a:t>
                </a:r>
                <a:r>
                  <a:rPr lang="en-US" dirty="0" err="1"/>
                  <a:t>caso</a:t>
                </a:r>
                <a:r>
                  <a:rPr lang="en-US" dirty="0"/>
                  <a:t> </a:t>
                </a:r>
                <a:r>
                  <a:rPr lang="en-US" dirty="0" err="1"/>
                  <a:t>será</a:t>
                </a:r>
                <a:r>
                  <a:rPr lang="en-US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𝑉𝐼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1 −</m:t>
                          </m:r>
                          <m:sSubSup>
                            <m:sSub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 err="1"/>
                  <a:t>Pode</a:t>
                </a:r>
                <a:r>
                  <a:rPr lang="en-US" dirty="0"/>
                  <a:t>-se </a:t>
                </a:r>
                <a:r>
                  <a:rPr lang="en-US" dirty="0" err="1"/>
                  <a:t>mostrar</a:t>
                </a:r>
                <a:r>
                  <a:rPr lang="en-US" dirty="0"/>
                  <a:t> que: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∑</m:t>
                          </m:r>
                          <m:sSup>
                            <m:s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 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1 −</m:t>
                          </m:r>
                          <m:sSubSup>
                            <m:sSub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 err="1"/>
                  <a:t>Portanto</a:t>
                </a:r>
                <a:r>
                  <a:rPr lang="en-US" dirty="0"/>
                  <a:t>, </a:t>
                </a:r>
                <a:r>
                  <a:rPr lang="en-US" dirty="0" err="1"/>
                  <a:t>quanto</a:t>
                </a:r>
                <a:r>
                  <a:rPr lang="en-US" dirty="0"/>
                  <a:t> &gt;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dirty="0"/>
                  <a:t> &gt;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</a:t>
                </a:r>
                <a:r>
                  <a:rPr lang="en-US" dirty="0">
                    <a:sym typeface="Symbol" panose="05050102010706020507" pitchFamily="18" charset="2"/>
                  </a:rPr>
                  <a:t> </a:t>
                </a:r>
                <a:r>
                  <a:rPr lang="en-US" dirty="0" err="1">
                    <a:sym typeface="Symbol" panose="05050102010706020507" pitchFamily="18" charset="2"/>
                  </a:rPr>
                  <a:t>problema</a:t>
                </a:r>
                <a:r>
                  <a:rPr lang="en-US" dirty="0">
                    <a:sym typeface="Symbol" panose="05050102010706020507" pitchFamily="18" charset="2"/>
                  </a:rPr>
                  <a:t> </a:t>
                </a:r>
                <a:r>
                  <a:rPr lang="en-US" dirty="0" err="1">
                    <a:sym typeface="Symbol" panose="05050102010706020507" pitchFamily="18" charset="2"/>
                  </a:rPr>
                  <a:t>na</a:t>
                </a:r>
                <a:r>
                  <a:rPr lang="en-US" dirty="0">
                    <a:sym typeface="Symbol" panose="05050102010706020507" pitchFamily="18" charset="2"/>
                  </a:rPr>
                  <a:t> </a:t>
                </a:r>
                <a:r>
                  <a:rPr lang="en-US" dirty="0" err="1">
                    <a:sym typeface="Symbol" panose="05050102010706020507" pitchFamily="18" charset="2"/>
                  </a:rPr>
                  <a:t>precisão</a:t>
                </a:r>
                <a:r>
                  <a:rPr lang="en-US" dirty="0">
                    <a:sym typeface="Symbol" panose="05050102010706020507" pitchFamily="18" charset="2"/>
                  </a:rPr>
                  <a:t> das </a:t>
                </a:r>
                <a:r>
                  <a:rPr lang="en-US" dirty="0" err="1">
                    <a:sym typeface="Symbol" panose="05050102010706020507" pitchFamily="18" charset="2"/>
                  </a:rPr>
                  <a:t>estimativas</a:t>
                </a:r>
                <a:endParaRPr lang="en-US" dirty="0"/>
              </a:p>
            </p:txBody>
          </p:sp>
        </mc:Choice>
        <mc:Fallback xmlns="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2415ED48-91FE-5946-850B-1557E29B65E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10" t="-9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E9ADCBF-ED0B-F9FD-F9D1-BDCF4E506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06/11/2022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5B513C6-0EF1-48AE-4EE2-D4EBF4566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89CAFCA-21C8-EB2D-2EC4-8C53D676D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130</a:t>
            </a:fld>
            <a:endParaRPr lang="en-US" dirty="0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865A26DC-392B-5746-0A60-A82422CEFD48}"/>
              </a:ext>
            </a:extLst>
          </p:cNvPr>
          <p:cNvSpPr/>
          <p:nvPr/>
        </p:nvSpPr>
        <p:spPr>
          <a:xfrm>
            <a:off x="9372600" y="6134100"/>
            <a:ext cx="1447800" cy="1371600"/>
          </a:xfrm>
          <a:prstGeom prst="rect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07EE837E-B496-2946-39CA-E84080609553}"/>
                  </a:ext>
                </a:extLst>
              </p:cNvPr>
              <p:cNvSpPr txBox="1"/>
              <p:nvPr/>
            </p:nvSpPr>
            <p:spPr>
              <a:xfrm>
                <a:off x="11430000" y="4229100"/>
                <a:ext cx="4632166" cy="1638077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pt-BR" sz="2200" dirty="0">
                    <a:solidFill>
                      <a:srgbClr val="03203D"/>
                    </a:solidFill>
                  </a:rPr>
                  <a:t>Se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pt-BR" sz="2200" b="0" i="1" smtClean="0">
                            <a:solidFill>
                              <a:srgbClr val="03203D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BR" sz="2200" b="0" i="1" smtClean="0">
                            <a:solidFill>
                              <a:srgbClr val="03203D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pt-BR" sz="2200" b="0" i="1" smtClean="0">
                            <a:solidFill>
                              <a:srgbClr val="03203D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pt-BR" sz="2200" b="0" i="1" smtClean="0">
                            <a:solidFill>
                              <a:srgbClr val="03203D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sz="2200" dirty="0">
                    <a:solidFill>
                      <a:srgbClr val="03203D"/>
                    </a:solidFill>
                  </a:rPr>
                  <a:t> for </a:t>
                </a:r>
                <a:r>
                  <a:rPr lang="en-US" sz="2200" dirty="0" err="1">
                    <a:solidFill>
                      <a:srgbClr val="03203D"/>
                    </a:solidFill>
                  </a:rPr>
                  <a:t>muito</a:t>
                </a:r>
                <a:r>
                  <a:rPr lang="en-US" sz="2200" dirty="0">
                    <a:solidFill>
                      <a:srgbClr val="03203D"/>
                    </a:solidFill>
                  </a:rPr>
                  <a:t> alto, VIF </a:t>
                </a:r>
                <a:r>
                  <a:rPr lang="en-US" sz="2200" dirty="0" err="1">
                    <a:solidFill>
                      <a:srgbClr val="03203D"/>
                    </a:solidFill>
                  </a:rPr>
                  <a:t>será</a:t>
                </a:r>
                <a:r>
                  <a:rPr lang="en-US" sz="2200" dirty="0">
                    <a:solidFill>
                      <a:srgbClr val="03203D"/>
                    </a:solidFill>
                  </a:rPr>
                  <a:t> alto e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200" dirty="0" err="1">
                    <a:solidFill>
                      <a:srgbClr val="03203D"/>
                    </a:solidFill>
                  </a:rPr>
                  <a:t>quer</a:t>
                </a:r>
                <a:r>
                  <a:rPr lang="en-US" sz="2200" dirty="0">
                    <a:solidFill>
                      <a:srgbClr val="03203D"/>
                    </a:solidFill>
                  </a:rPr>
                  <a:t> </a:t>
                </a:r>
                <a:r>
                  <a:rPr lang="en-US" sz="2200" dirty="0" err="1">
                    <a:solidFill>
                      <a:srgbClr val="03203D"/>
                    </a:solidFill>
                  </a:rPr>
                  <a:t>dizer</a:t>
                </a:r>
                <a:r>
                  <a:rPr lang="en-US" sz="2200" dirty="0">
                    <a:solidFill>
                      <a:srgbClr val="03203D"/>
                    </a:solidFill>
                  </a:rPr>
                  <a:t> que </a:t>
                </a:r>
                <a:r>
                  <a:rPr lang="en-US" sz="2200" dirty="0" err="1">
                    <a:solidFill>
                      <a:srgbClr val="03203D"/>
                    </a:solidFill>
                  </a:rPr>
                  <a:t>cada</a:t>
                </a:r>
                <a:r>
                  <a:rPr lang="en-US" sz="2200" dirty="0">
                    <a:solidFill>
                      <a:srgbClr val="03203D"/>
                    </a:solidFill>
                  </a:rPr>
                  <a:t> </a:t>
                </a:r>
                <a:r>
                  <a:rPr lang="en-US" sz="2200" dirty="0" err="1">
                    <a:solidFill>
                      <a:srgbClr val="03203D"/>
                    </a:solidFill>
                  </a:rPr>
                  <a:t>variável</a:t>
                </a:r>
                <a:r>
                  <a:rPr lang="en-US" sz="2200" dirty="0">
                    <a:solidFill>
                      <a:srgbClr val="03203D"/>
                    </a:solidFill>
                  </a:rPr>
                  <a:t> </a:t>
                </a:r>
                <a:r>
                  <a:rPr lang="en-US" sz="2200" dirty="0" err="1">
                    <a:solidFill>
                      <a:srgbClr val="03203D"/>
                    </a:solidFill>
                  </a:rPr>
                  <a:t>pode</a:t>
                </a:r>
                <a:r>
                  <a:rPr lang="en-US" sz="2200" dirty="0">
                    <a:solidFill>
                      <a:srgbClr val="03203D"/>
                    </a:solidFill>
                  </a:rPr>
                  <a:t> 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200" dirty="0">
                    <a:solidFill>
                      <a:srgbClr val="03203D"/>
                    </a:solidFill>
                  </a:rPr>
                  <a:t>ser </a:t>
                </a:r>
                <a:r>
                  <a:rPr lang="en-US" sz="2200" dirty="0" err="1">
                    <a:solidFill>
                      <a:srgbClr val="03203D"/>
                    </a:solidFill>
                  </a:rPr>
                  <a:t>explicada</a:t>
                </a:r>
                <a:r>
                  <a:rPr lang="en-US" sz="2200" dirty="0">
                    <a:solidFill>
                      <a:srgbClr val="03203D"/>
                    </a:solidFill>
                  </a:rPr>
                  <a:t> </a:t>
                </a:r>
                <a:r>
                  <a:rPr lang="en-US" sz="2200" dirty="0" err="1">
                    <a:solidFill>
                      <a:srgbClr val="03203D"/>
                    </a:solidFill>
                  </a:rPr>
                  <a:t>por</a:t>
                </a:r>
                <a:r>
                  <a:rPr lang="en-US" sz="2200" dirty="0">
                    <a:solidFill>
                      <a:srgbClr val="03203D"/>
                    </a:solidFill>
                  </a:rPr>
                  <a:t> </a:t>
                </a:r>
                <a:r>
                  <a:rPr lang="en-US" sz="2200" dirty="0" err="1">
                    <a:solidFill>
                      <a:srgbClr val="03203D"/>
                    </a:solidFill>
                  </a:rPr>
                  <a:t>outras</a:t>
                </a:r>
                <a:r>
                  <a:rPr lang="en-US" sz="2200" dirty="0">
                    <a:solidFill>
                      <a:srgbClr val="03203D"/>
                    </a:solidFill>
                  </a:rPr>
                  <a:t> </a:t>
                </a:r>
                <a:r>
                  <a:rPr lang="en-US" sz="2200" dirty="0" err="1">
                    <a:solidFill>
                      <a:srgbClr val="03203D"/>
                    </a:solidFill>
                  </a:rPr>
                  <a:t>variáveis</a:t>
                </a:r>
                <a:r>
                  <a:rPr lang="en-US" sz="2200" dirty="0">
                    <a:solidFill>
                      <a:srgbClr val="03203D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07EE837E-B496-2946-39CA-E840806095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30000" y="4229100"/>
                <a:ext cx="4632166" cy="16380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Seta: para a Direita 8">
            <a:extLst>
              <a:ext uri="{FF2B5EF4-FFF2-40B4-BE49-F238E27FC236}">
                <a16:creationId xmlns:a16="http://schemas.microsoft.com/office/drawing/2014/main" id="{9E0DFE58-B5DD-2DD8-BCC1-229C00D9D4DC}"/>
              </a:ext>
            </a:extLst>
          </p:cNvPr>
          <p:cNvSpPr/>
          <p:nvPr/>
        </p:nvSpPr>
        <p:spPr>
          <a:xfrm>
            <a:off x="9982200" y="4991101"/>
            <a:ext cx="1066800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0DEDB630-0133-16DA-428B-A09841B04456}"/>
                  </a:ext>
                </a:extLst>
              </p:cNvPr>
              <p:cNvSpPr txBox="1"/>
              <p:nvPr/>
            </p:nvSpPr>
            <p:spPr>
              <a:xfrm>
                <a:off x="13188494" y="6761416"/>
                <a:ext cx="2873672" cy="635815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pt-BR" sz="2200" dirty="0">
                    <a:solidFill>
                      <a:srgbClr val="03203D"/>
                    </a:solidFill>
                  </a:rPr>
                  <a:t>Se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pt-BR" sz="2200" b="0" i="1" smtClean="0">
                            <a:solidFill>
                              <a:srgbClr val="03203D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BR" sz="2200" b="0" i="1" smtClean="0">
                            <a:solidFill>
                              <a:srgbClr val="03203D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pt-BR" sz="2200" b="0" i="1" smtClean="0">
                            <a:solidFill>
                              <a:srgbClr val="03203D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pt-BR" sz="2200" b="0" i="1" smtClean="0">
                            <a:solidFill>
                              <a:srgbClr val="03203D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sz="2200" dirty="0">
                    <a:solidFill>
                      <a:srgbClr val="03203D"/>
                    </a:solidFill>
                  </a:rPr>
                  <a:t> &gt; 0.9, VIF &gt; 10</a:t>
                </a:r>
              </a:p>
            </p:txBody>
          </p:sp>
        </mc:Choice>
        <mc:Fallback xmlns=""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0DEDB630-0133-16DA-428B-A09841B044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88494" y="6761416"/>
                <a:ext cx="2873672" cy="6358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Seta: para a Direita 10">
            <a:extLst>
              <a:ext uri="{FF2B5EF4-FFF2-40B4-BE49-F238E27FC236}">
                <a16:creationId xmlns:a16="http://schemas.microsoft.com/office/drawing/2014/main" id="{B8DB7154-BFCF-E1BF-657B-45B82380AFB5}"/>
              </a:ext>
            </a:extLst>
          </p:cNvPr>
          <p:cNvSpPr/>
          <p:nvPr/>
        </p:nvSpPr>
        <p:spPr>
          <a:xfrm>
            <a:off x="11418916" y="6850723"/>
            <a:ext cx="1066800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812122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44B3EE-4B80-4204-501B-407C8B610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Regressão Linear Múltipla (</a:t>
            </a:r>
            <a:r>
              <a:rPr lang="pt-BR" dirty="0" err="1"/>
              <a:t>Multicolinearidade</a:t>
            </a:r>
            <a:r>
              <a:rPr lang="pt-BR" dirty="0"/>
              <a:t>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2415ED48-91FE-5946-850B-1557E29B65E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∑</m:t>
                          </m:r>
                          <m:sSup>
                            <m:s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 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1 −</m:t>
                          </m:r>
                          <m:sSubSup>
                            <m:sSub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 err="1"/>
                  <a:t>Além</a:t>
                </a:r>
                <a:r>
                  <a:rPr lang="en-US" dirty="0"/>
                  <a:t> </a:t>
                </a:r>
                <a:r>
                  <a:rPr lang="en-US" dirty="0" err="1"/>
                  <a:t>disso</a:t>
                </a:r>
                <a:r>
                  <a:rPr lang="en-US" dirty="0"/>
                  <a:t>, se for </a:t>
                </a:r>
                <a:r>
                  <a:rPr lang="en-US" dirty="0" err="1"/>
                  <a:t>possível</a:t>
                </a:r>
                <a:r>
                  <a:rPr lang="en-US" dirty="0"/>
                  <a:t> </a:t>
                </a:r>
                <a:r>
                  <a:rPr lang="en-US" dirty="0" err="1"/>
                  <a:t>escolher</a:t>
                </a:r>
                <a:r>
                  <a:rPr lang="en-US" dirty="0"/>
                  <a:t> </a:t>
                </a:r>
                <a:r>
                  <a:rPr lang="en-US" dirty="0" err="1"/>
                  <a:t>os</a:t>
                </a:r>
                <a:r>
                  <a:rPr lang="en-US" dirty="0"/>
                  <a:t> </a:t>
                </a:r>
                <a:r>
                  <a:rPr lang="en-US" dirty="0" err="1"/>
                  <a:t>valores</a:t>
                </a:r>
                <a:r>
                  <a:rPr lang="en-US" dirty="0"/>
                  <a:t> 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, </a:t>
                </a:r>
                <a:r>
                  <a:rPr lang="en-US" dirty="0" err="1"/>
                  <a:t>então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pode</a:t>
                </a:r>
                <a:r>
                  <a:rPr lang="en-US" dirty="0"/>
                  <a:t> ser </a:t>
                </a:r>
                <a:r>
                  <a:rPr lang="en-US" dirty="0" err="1"/>
                  <a:t>minimizada</a:t>
                </a:r>
                <a:r>
                  <a:rPr lang="en-US" dirty="0"/>
                  <a:t> se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∑</m:t>
                    </m:r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pt-B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 −</m:t>
                            </m:r>
                            <m:acc>
                              <m:accPr>
                                <m:chr m:val="̅"/>
                                <m:ctrlPr>
                                  <a:rPr lang="pt-BR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for </a:t>
                </a:r>
                <a:r>
                  <a:rPr lang="en-US" dirty="0" err="1"/>
                  <a:t>maximizada</a:t>
                </a:r>
                <a:r>
                  <a:rPr lang="en-US" dirty="0"/>
                  <a:t>. Na </a:t>
                </a:r>
                <a:r>
                  <a:rPr lang="en-US" dirty="0" err="1"/>
                  <a:t>prática</a:t>
                </a:r>
                <a:r>
                  <a:rPr lang="en-US" dirty="0"/>
                  <a:t>, </a:t>
                </a:r>
                <a:r>
                  <a:rPr lang="en-US" dirty="0" err="1"/>
                  <a:t>isso</a:t>
                </a:r>
                <a:r>
                  <a:rPr lang="en-US" dirty="0"/>
                  <a:t> </a:t>
                </a:r>
                <a:r>
                  <a:rPr lang="en-US" dirty="0" err="1"/>
                  <a:t>significa</a:t>
                </a:r>
                <a:r>
                  <a:rPr lang="en-US" dirty="0"/>
                  <a:t> </a:t>
                </a:r>
                <a:r>
                  <a:rPr lang="en-US" dirty="0" err="1"/>
                  <a:t>espalhar</a:t>
                </a:r>
                <a:r>
                  <a:rPr lang="en-US" dirty="0"/>
                  <a:t> </a:t>
                </a:r>
                <a:r>
                  <a:rPr lang="en-US" dirty="0" err="1"/>
                  <a:t>os</a:t>
                </a:r>
                <a:r>
                  <a:rPr lang="en-US" dirty="0"/>
                  <a:t> </a:t>
                </a:r>
                <a:r>
                  <a:rPr lang="en-US" dirty="0" err="1"/>
                  <a:t>valores</a:t>
                </a:r>
                <a:r>
                  <a:rPr lang="en-US" dirty="0"/>
                  <a:t> de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 err="1"/>
                  <a:t>Também</a:t>
                </a:r>
                <a:r>
                  <a:rPr lang="en-US" dirty="0"/>
                  <a:t> se for </a:t>
                </a:r>
                <a:r>
                  <a:rPr lang="en-US" dirty="0" err="1"/>
                  <a:t>possível</a:t>
                </a:r>
                <a:r>
                  <a:rPr lang="en-US" dirty="0"/>
                  <a:t> </a:t>
                </a:r>
                <a:r>
                  <a:rPr lang="en-US" dirty="0" err="1"/>
                  <a:t>ortonormalizar</a:t>
                </a:r>
                <a:r>
                  <a:rPr lang="en-US" dirty="0"/>
                  <a:t> a </a:t>
                </a:r>
                <a:r>
                  <a:rPr lang="en-US" dirty="0" err="1"/>
                  <a:t>matriz</a:t>
                </a:r>
                <a:r>
                  <a:rPr lang="en-US" dirty="0"/>
                  <a:t> X, </a:t>
                </a:r>
                <a:r>
                  <a:rPr lang="en-US" dirty="0" err="1"/>
                  <a:t>acarreta</a:t>
                </a:r>
                <a:r>
                  <a:rPr lang="en-US" dirty="0"/>
                  <a:t> </a:t>
                </a:r>
                <a:r>
                  <a:rPr lang="en-US" dirty="0" err="1"/>
                  <a:t>em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pt-BR" b="0" i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2415ED48-91FE-5946-850B-1557E29B65E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E9ADCBF-ED0B-F9FD-F9D1-BDCF4E506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06/11/2022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5B513C6-0EF1-48AE-4EE2-D4EBF4566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89CAFCA-21C8-EB2D-2EC4-8C53D676D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0881598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44B3EE-4B80-4204-501B-407C8B610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Regressão Linear Múltipla (</a:t>
            </a:r>
            <a:r>
              <a:rPr lang="pt-BR" dirty="0" err="1"/>
              <a:t>Multicolinearidade</a:t>
            </a:r>
            <a:r>
              <a:rPr lang="pt-BR" dirty="0"/>
              <a:t>)</a:t>
            </a:r>
            <a:endParaRPr lang="en-US" dirty="0"/>
          </a:p>
        </p:txBody>
      </p:sp>
      <p:pic>
        <p:nvPicPr>
          <p:cNvPr id="8" name="Espaço Reservado para Conteúdo 7">
            <a:extLst>
              <a:ext uri="{FF2B5EF4-FFF2-40B4-BE49-F238E27FC236}">
                <a16:creationId xmlns:a16="http://schemas.microsoft.com/office/drawing/2014/main" id="{0D791F6E-7DE7-FC36-5403-FF80836816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600" y="1619250"/>
            <a:ext cx="12156281" cy="7048500"/>
          </a:xfrm>
        </p:spPr>
      </p:pic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E9ADCBF-ED0B-F9FD-F9D1-BDCF4E506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06/11/2022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5B513C6-0EF1-48AE-4EE2-D4EBF4566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89CAFCA-21C8-EB2D-2EC4-8C53D676D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3755845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44B3EE-4B80-4204-501B-407C8B610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Regressão Linear Múltipla (</a:t>
            </a:r>
            <a:r>
              <a:rPr lang="pt-BR" dirty="0" err="1"/>
              <a:t>Multicolinearidade</a:t>
            </a:r>
            <a:r>
              <a:rPr lang="pt-BR" dirty="0"/>
              <a:t>)</a:t>
            </a:r>
            <a:endParaRPr lang="en-US" dirty="0"/>
          </a:p>
        </p:txBody>
      </p:sp>
      <p:pic>
        <p:nvPicPr>
          <p:cNvPr id="8" name="Espaço Reservado para Conteúdo 7">
            <a:extLst>
              <a:ext uri="{FF2B5EF4-FFF2-40B4-BE49-F238E27FC236}">
                <a16:creationId xmlns:a16="http://schemas.microsoft.com/office/drawing/2014/main" id="{658B085F-888D-B53A-70DE-3BC8357C20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4800" y="2019300"/>
            <a:ext cx="12215813" cy="5834063"/>
          </a:xfrm>
        </p:spPr>
      </p:pic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E9ADCBF-ED0B-F9FD-F9D1-BDCF4E506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06/11/2022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5B513C6-0EF1-48AE-4EE2-D4EBF4566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89CAFCA-21C8-EB2D-2EC4-8C53D676D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133</a:t>
            </a:fld>
            <a:endParaRPr lang="en-US" dirty="0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49EF4B31-5362-E687-31EC-05A4150302BD}"/>
              </a:ext>
            </a:extLst>
          </p:cNvPr>
          <p:cNvSpPr/>
          <p:nvPr/>
        </p:nvSpPr>
        <p:spPr>
          <a:xfrm>
            <a:off x="304800" y="3009900"/>
            <a:ext cx="6324600" cy="762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223352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44B3EE-4B80-4204-501B-407C8B610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Regressão Linear Múltipla (</a:t>
            </a:r>
            <a:r>
              <a:rPr lang="pt-BR" dirty="0" err="1"/>
              <a:t>Multicolinearidade</a:t>
            </a:r>
            <a:r>
              <a:rPr lang="pt-BR" dirty="0"/>
              <a:t>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415ED48-91FE-5946-850B-1557E29B65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sz="2200" dirty="0"/>
              <a:t># Regressão Linear Múltipla (</a:t>
            </a:r>
            <a:r>
              <a:rPr lang="pt-BR" sz="2200" dirty="0" err="1"/>
              <a:t>Multicolinearidade</a:t>
            </a:r>
            <a:r>
              <a:rPr lang="pt-BR" sz="2200" dirty="0"/>
              <a:t>)</a:t>
            </a:r>
          </a:p>
          <a:p>
            <a:pPr marL="0" indent="0">
              <a:buNone/>
            </a:pPr>
            <a:endParaRPr lang="pt-BR" sz="2200" dirty="0"/>
          </a:p>
          <a:p>
            <a:pPr marL="0" indent="0">
              <a:buNone/>
            </a:pPr>
            <a:r>
              <a:rPr lang="pt-BR" sz="2200" dirty="0"/>
              <a:t>## </a:t>
            </a:r>
            <a:r>
              <a:rPr lang="pt-BR" sz="2200" dirty="0" err="1"/>
              <a:t>Multicolinearidade</a:t>
            </a:r>
            <a:r>
              <a:rPr lang="pt-BR" sz="2200" dirty="0"/>
              <a:t> perfeita </a:t>
            </a:r>
          </a:p>
          <a:p>
            <a:pPr marL="0" indent="0">
              <a:buNone/>
            </a:pPr>
            <a:r>
              <a:rPr lang="pt-BR" sz="2200" dirty="0"/>
              <a:t>(X &lt;- </a:t>
            </a:r>
            <a:r>
              <a:rPr lang="pt-BR" sz="2200" dirty="0" err="1"/>
              <a:t>matrix</a:t>
            </a:r>
            <a:r>
              <a:rPr lang="pt-BR" sz="2200" dirty="0"/>
              <a:t>(c(1,2,3,2,4,6,7,5,2), 3, 3)) # relação linear exata em duas colunas</a:t>
            </a:r>
          </a:p>
          <a:p>
            <a:pPr marL="0" indent="0">
              <a:buNone/>
            </a:pPr>
            <a:r>
              <a:rPr lang="pt-BR" sz="2200" dirty="0"/>
              <a:t>(</a:t>
            </a:r>
            <a:r>
              <a:rPr lang="pt-BR" sz="2200" dirty="0" err="1"/>
              <a:t>XtX</a:t>
            </a:r>
            <a:r>
              <a:rPr lang="pt-BR" sz="2200" dirty="0"/>
              <a:t> &lt;- t(X)%*%X)</a:t>
            </a:r>
          </a:p>
          <a:p>
            <a:pPr marL="0" indent="0">
              <a:buNone/>
            </a:pPr>
            <a:r>
              <a:rPr lang="pt-BR" sz="2200" dirty="0"/>
              <a:t>solve(</a:t>
            </a:r>
            <a:r>
              <a:rPr lang="pt-BR" sz="2200" dirty="0" err="1"/>
              <a:t>XtX</a:t>
            </a:r>
            <a:r>
              <a:rPr lang="pt-BR" sz="2200" dirty="0"/>
              <a:t>) # Não é invertível, pois o determinante dá zero</a:t>
            </a:r>
          </a:p>
          <a:p>
            <a:pPr marL="0" indent="0">
              <a:buNone/>
            </a:pPr>
            <a:r>
              <a:rPr lang="pt-BR" sz="2200" dirty="0"/>
              <a:t>MASS::</a:t>
            </a:r>
            <a:r>
              <a:rPr lang="pt-BR" sz="2200" dirty="0" err="1"/>
              <a:t>ginv</a:t>
            </a:r>
            <a:r>
              <a:rPr lang="pt-BR" sz="2200" dirty="0"/>
              <a:t>(</a:t>
            </a:r>
            <a:r>
              <a:rPr lang="pt-BR" sz="2200" dirty="0" err="1"/>
              <a:t>XtX</a:t>
            </a:r>
            <a:r>
              <a:rPr lang="pt-BR" sz="2200" dirty="0"/>
              <a:t>) # Usa-se inversa generalizada</a:t>
            </a:r>
          </a:p>
          <a:p>
            <a:pPr marL="0" indent="0">
              <a:buNone/>
            </a:pPr>
            <a:endParaRPr lang="pt-BR" sz="2200" dirty="0"/>
          </a:p>
          <a:p>
            <a:pPr marL="0" indent="0">
              <a:buNone/>
            </a:pPr>
            <a:r>
              <a:rPr lang="pt-BR" sz="2200" dirty="0"/>
              <a:t>(X &lt;- </a:t>
            </a:r>
            <a:r>
              <a:rPr lang="pt-BR" sz="2200" dirty="0" err="1"/>
              <a:t>matrix</a:t>
            </a:r>
            <a:r>
              <a:rPr lang="pt-BR" sz="2200" dirty="0"/>
              <a:t>(sample(1:9,9), 3, 3))</a:t>
            </a:r>
          </a:p>
          <a:p>
            <a:pPr marL="0" indent="0">
              <a:buNone/>
            </a:pPr>
            <a:r>
              <a:rPr lang="pt-BR" sz="2200" dirty="0"/>
              <a:t>(</a:t>
            </a:r>
            <a:r>
              <a:rPr lang="pt-BR" sz="2200" dirty="0" err="1"/>
              <a:t>XtX</a:t>
            </a:r>
            <a:r>
              <a:rPr lang="pt-BR" sz="2200" dirty="0"/>
              <a:t> &lt;- t(X)%*%X)</a:t>
            </a:r>
          </a:p>
          <a:p>
            <a:pPr marL="0" indent="0">
              <a:buNone/>
            </a:pPr>
            <a:r>
              <a:rPr lang="pt-BR" sz="2200" dirty="0"/>
              <a:t>solve(</a:t>
            </a:r>
            <a:r>
              <a:rPr lang="pt-BR" sz="2200" dirty="0" err="1"/>
              <a:t>XtX</a:t>
            </a:r>
            <a:r>
              <a:rPr lang="pt-BR" sz="2200" dirty="0"/>
              <a:t>)</a:t>
            </a:r>
          </a:p>
          <a:p>
            <a:pPr marL="0" indent="0">
              <a:buNone/>
            </a:pPr>
            <a:endParaRPr lang="pt-BR" sz="2200" dirty="0"/>
          </a:p>
          <a:p>
            <a:pPr marL="0" indent="0">
              <a:buNone/>
            </a:pPr>
            <a:endParaRPr lang="en-US" sz="220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E9ADCBF-ED0B-F9FD-F9D1-BDCF4E506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06/11/2022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5B513C6-0EF1-48AE-4EE2-D4EBF4566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89CAFCA-21C8-EB2D-2EC4-8C53D676D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9286199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44B3EE-4B80-4204-501B-407C8B610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Regressão Linear Múltipla (</a:t>
            </a:r>
            <a:r>
              <a:rPr lang="pt-BR" dirty="0" err="1"/>
              <a:t>Multicolinearidade</a:t>
            </a:r>
            <a:r>
              <a:rPr lang="pt-BR" dirty="0"/>
              <a:t>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415ED48-91FE-5946-850B-1557E29B65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sz="2200" dirty="0"/>
              <a:t>## Carregamento do banco de dados</a:t>
            </a:r>
          </a:p>
          <a:p>
            <a:pPr marL="0" indent="0">
              <a:buNone/>
            </a:pPr>
            <a:r>
              <a:rPr lang="pt-BR" sz="2200" dirty="0"/>
              <a:t>data(</a:t>
            </a:r>
            <a:r>
              <a:rPr lang="pt-BR" sz="2200" dirty="0" err="1"/>
              <a:t>seatpos</a:t>
            </a:r>
            <a:r>
              <a:rPr lang="pt-BR" sz="2200" dirty="0"/>
              <a:t>)</a:t>
            </a:r>
          </a:p>
          <a:p>
            <a:pPr marL="0" indent="0">
              <a:buNone/>
            </a:pPr>
            <a:r>
              <a:rPr lang="pt-BR" sz="2200" dirty="0"/>
              <a:t>(</a:t>
            </a:r>
            <a:r>
              <a:rPr lang="pt-BR" sz="2200" dirty="0" err="1"/>
              <a:t>seatpos</a:t>
            </a:r>
            <a:r>
              <a:rPr lang="pt-BR" sz="2200" dirty="0"/>
              <a:t> &lt;- </a:t>
            </a:r>
            <a:r>
              <a:rPr lang="pt-BR" sz="2200" dirty="0" err="1"/>
              <a:t>seatpos</a:t>
            </a:r>
            <a:r>
              <a:rPr lang="pt-BR" sz="2200" dirty="0"/>
              <a:t> |&gt; </a:t>
            </a:r>
            <a:r>
              <a:rPr lang="pt-BR" sz="2200" dirty="0" err="1"/>
              <a:t>as_tibble</a:t>
            </a:r>
            <a:r>
              <a:rPr lang="pt-BR" sz="2200" dirty="0"/>
              <a:t>())</a:t>
            </a:r>
          </a:p>
          <a:p>
            <a:pPr marL="0" indent="0">
              <a:buNone/>
            </a:pPr>
            <a:endParaRPr lang="pt-BR" sz="2200" dirty="0"/>
          </a:p>
          <a:p>
            <a:pPr marL="0" indent="0">
              <a:buNone/>
            </a:pPr>
            <a:r>
              <a:rPr lang="pt-BR" sz="2200" dirty="0"/>
              <a:t>## Estudo da posição do assento do motorista em função de vários preditores</a:t>
            </a:r>
          </a:p>
          <a:p>
            <a:pPr marL="0" indent="0">
              <a:buNone/>
            </a:pPr>
            <a:r>
              <a:rPr lang="pt-BR" sz="2200" dirty="0"/>
              <a:t>help("</a:t>
            </a:r>
            <a:r>
              <a:rPr lang="pt-BR" sz="2200" dirty="0" err="1"/>
              <a:t>seatpos</a:t>
            </a:r>
            <a:r>
              <a:rPr lang="pt-BR" sz="2200" dirty="0"/>
              <a:t>")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pt-BR" sz="2200" dirty="0"/>
              <a:t>## Ajuste do modelo</a:t>
            </a:r>
          </a:p>
          <a:p>
            <a:pPr marL="0" indent="0">
              <a:buNone/>
            </a:pPr>
            <a:r>
              <a:rPr lang="pt-BR" sz="2200" dirty="0"/>
              <a:t>g &lt;- </a:t>
            </a:r>
            <a:r>
              <a:rPr lang="pt-BR" sz="2200" dirty="0" err="1"/>
              <a:t>lm</a:t>
            </a:r>
            <a:r>
              <a:rPr lang="pt-BR" sz="2200" dirty="0"/>
              <a:t>(</a:t>
            </a:r>
            <a:r>
              <a:rPr lang="pt-BR" sz="2200" dirty="0" err="1"/>
              <a:t>hipcenter</a:t>
            </a:r>
            <a:r>
              <a:rPr lang="pt-BR" sz="2200" dirty="0"/>
              <a:t> ~ ., </a:t>
            </a:r>
            <a:r>
              <a:rPr lang="pt-BR" sz="2200" dirty="0" err="1"/>
              <a:t>seatpos</a:t>
            </a:r>
            <a:r>
              <a:rPr lang="pt-BR" sz="2200" dirty="0"/>
              <a:t>) # ou indica cada preditor de interesse</a:t>
            </a:r>
          </a:p>
          <a:p>
            <a:pPr marL="0" indent="0">
              <a:buNone/>
            </a:pPr>
            <a:endParaRPr lang="pt-BR" sz="2200" dirty="0"/>
          </a:p>
          <a:p>
            <a:pPr marL="0" indent="0">
              <a:buNone/>
            </a:pPr>
            <a:r>
              <a:rPr lang="pt-BR" sz="2200" dirty="0"/>
              <a:t>### Resumo da análise</a:t>
            </a:r>
          </a:p>
          <a:p>
            <a:pPr marL="0" indent="0">
              <a:buNone/>
            </a:pPr>
            <a:r>
              <a:rPr lang="pt-BR" sz="2200" dirty="0" err="1"/>
              <a:t>summary</a:t>
            </a:r>
            <a:r>
              <a:rPr lang="pt-BR" sz="2200" dirty="0"/>
              <a:t>(g)</a:t>
            </a:r>
          </a:p>
          <a:p>
            <a:pPr marL="0" indent="0">
              <a:buNone/>
            </a:pPr>
            <a:endParaRPr lang="pt-BR" sz="2200" dirty="0"/>
          </a:p>
          <a:p>
            <a:pPr marL="0" indent="0">
              <a:buNone/>
            </a:pPr>
            <a:r>
              <a:rPr lang="pt-BR" sz="2200" dirty="0"/>
              <a:t>### Análise de variância</a:t>
            </a:r>
          </a:p>
          <a:p>
            <a:pPr marL="0" indent="0">
              <a:buNone/>
            </a:pPr>
            <a:r>
              <a:rPr lang="pt-BR" sz="2200" dirty="0" err="1"/>
              <a:t>car</a:t>
            </a:r>
            <a:r>
              <a:rPr lang="pt-BR" sz="2200" dirty="0"/>
              <a:t>::Anova(g)</a:t>
            </a:r>
          </a:p>
          <a:p>
            <a:pPr marL="0" indent="0">
              <a:buNone/>
            </a:pPr>
            <a:endParaRPr lang="pt-BR" sz="2200" dirty="0"/>
          </a:p>
          <a:p>
            <a:pPr marL="0" indent="0">
              <a:buNone/>
            </a:pPr>
            <a:r>
              <a:rPr lang="pt-BR" sz="2200" dirty="0"/>
              <a:t>#### Vemos, no quadro anterior, alguns sinais de </a:t>
            </a:r>
            <a:r>
              <a:rPr lang="pt-BR" sz="2200" dirty="0" err="1"/>
              <a:t>multicolinearidade</a:t>
            </a:r>
            <a:r>
              <a:rPr lang="pt-BR" sz="2200" dirty="0"/>
              <a:t>: \</a:t>
            </a:r>
            <a:r>
              <a:rPr lang="pt-BR" sz="2200" dirty="0" err="1"/>
              <a:t>nnenhum</a:t>
            </a:r>
            <a:r>
              <a:rPr lang="pt-BR" sz="2200" dirty="0"/>
              <a:t> preditor é significativo, mas R2 é relativamente alto.</a:t>
            </a:r>
            <a:endParaRPr lang="en-US" sz="220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E9ADCBF-ED0B-F9FD-F9D1-BDCF4E506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06/11/2022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5B513C6-0EF1-48AE-4EE2-D4EBF4566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89CAFCA-21C8-EB2D-2EC4-8C53D676D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8009790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44B3EE-4B80-4204-501B-407C8B610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Regressão Linear Múltipla (</a:t>
            </a:r>
            <a:r>
              <a:rPr lang="pt-BR" dirty="0" err="1"/>
              <a:t>Multicolinearidade</a:t>
            </a:r>
            <a:r>
              <a:rPr lang="pt-BR" dirty="0"/>
              <a:t>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415ED48-91FE-5946-850B-1557E29B65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/>
              <a:t>### </a:t>
            </a:r>
            <a:r>
              <a:rPr lang="en-US" sz="2200" dirty="0" err="1"/>
              <a:t>Correlação</a:t>
            </a:r>
            <a:r>
              <a:rPr lang="en-US" sz="2200" dirty="0"/>
              <a:t> </a:t>
            </a:r>
            <a:r>
              <a:rPr lang="en-US" sz="2200" dirty="0" err="1"/>
              <a:t>duas</a:t>
            </a:r>
            <a:r>
              <a:rPr lang="en-US" sz="2200" dirty="0"/>
              <a:t> a </a:t>
            </a:r>
            <a:r>
              <a:rPr lang="en-US" sz="2200" dirty="0" err="1"/>
              <a:t>duas</a:t>
            </a:r>
            <a:endParaRPr lang="en-US" sz="2200" dirty="0"/>
          </a:p>
          <a:p>
            <a:pPr marL="0" indent="0">
              <a:buNone/>
            </a:pPr>
            <a:r>
              <a:rPr lang="en-US" sz="2200" dirty="0"/>
              <a:t>(</a:t>
            </a:r>
            <a:r>
              <a:rPr lang="en-US" sz="2200" dirty="0" err="1"/>
              <a:t>tab_cor</a:t>
            </a:r>
            <a:r>
              <a:rPr lang="en-US" sz="2200" dirty="0"/>
              <a:t> &lt;- </a:t>
            </a:r>
            <a:r>
              <a:rPr lang="en-US" sz="2200" dirty="0" err="1"/>
              <a:t>cor</a:t>
            </a:r>
            <a:r>
              <a:rPr lang="en-US" sz="2200" dirty="0"/>
              <a:t>(</a:t>
            </a:r>
            <a:r>
              <a:rPr lang="en-US" sz="2200" dirty="0" err="1"/>
              <a:t>seatpos</a:t>
            </a:r>
            <a:r>
              <a:rPr lang="en-US" sz="2200" dirty="0"/>
              <a:t>) |&gt; round(3))</a:t>
            </a:r>
          </a:p>
          <a:p>
            <a:pPr marL="0" indent="0">
              <a:buNone/>
            </a:pPr>
            <a:r>
              <a:rPr lang="en-US" sz="2200" dirty="0" err="1"/>
              <a:t>tab_cor</a:t>
            </a:r>
            <a:r>
              <a:rPr lang="en-US" sz="2200" dirty="0"/>
              <a:t>[</a:t>
            </a:r>
            <a:r>
              <a:rPr lang="en-US" sz="2200" dirty="0" err="1"/>
              <a:t>upper.tri</a:t>
            </a:r>
            <a:r>
              <a:rPr lang="en-US" sz="2200" dirty="0"/>
              <a:t>(</a:t>
            </a:r>
            <a:r>
              <a:rPr lang="en-US" sz="2200" dirty="0" err="1"/>
              <a:t>tab_cor</a:t>
            </a:r>
            <a:r>
              <a:rPr lang="en-US" sz="2200" dirty="0"/>
              <a:t>, </a:t>
            </a:r>
            <a:r>
              <a:rPr lang="en-US" sz="2200" dirty="0" err="1"/>
              <a:t>diag</a:t>
            </a:r>
            <a:r>
              <a:rPr lang="en-US" sz="2200" dirty="0"/>
              <a:t> = T)] &lt;- NA</a:t>
            </a:r>
          </a:p>
          <a:p>
            <a:pPr marL="0" indent="0">
              <a:buNone/>
            </a:pPr>
            <a:r>
              <a:rPr lang="en-US" sz="2200" dirty="0" err="1"/>
              <a:t>tab_cor</a:t>
            </a:r>
            <a:r>
              <a:rPr lang="en-US" sz="2200" dirty="0"/>
              <a:t> # </a:t>
            </a:r>
            <a:r>
              <a:rPr lang="en-US" sz="2200" dirty="0" err="1"/>
              <a:t>correlações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library(</a:t>
            </a:r>
            <a:r>
              <a:rPr lang="en-US" sz="2200" dirty="0" err="1"/>
              <a:t>flextable</a:t>
            </a:r>
            <a:r>
              <a:rPr lang="en-US" sz="2200" dirty="0"/>
              <a:t>)</a:t>
            </a:r>
          </a:p>
          <a:p>
            <a:pPr marL="0" indent="0">
              <a:buNone/>
            </a:pPr>
            <a:r>
              <a:rPr lang="en-US" sz="2200" dirty="0" err="1"/>
              <a:t>tab_cor</a:t>
            </a:r>
            <a:r>
              <a:rPr lang="en-US" sz="2200" dirty="0"/>
              <a:t> |&gt;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as_tibble</a:t>
            </a:r>
            <a:r>
              <a:rPr lang="en-US" sz="2200" dirty="0"/>
              <a:t>(</a:t>
            </a:r>
            <a:r>
              <a:rPr lang="en-US" sz="2200" dirty="0" err="1"/>
              <a:t>rownames</a:t>
            </a:r>
            <a:r>
              <a:rPr lang="en-US" sz="2200" dirty="0"/>
              <a:t> = NA) |&gt;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rownames_to_column</a:t>
            </a:r>
            <a:r>
              <a:rPr lang="en-US" sz="2200" dirty="0"/>
              <a:t>("</a:t>
            </a:r>
            <a:r>
              <a:rPr lang="en-US" sz="2200" dirty="0" err="1"/>
              <a:t>Variável</a:t>
            </a:r>
            <a:r>
              <a:rPr lang="en-US" sz="2200" dirty="0"/>
              <a:t>") |&gt;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flextable</a:t>
            </a:r>
            <a:r>
              <a:rPr lang="en-US" sz="2200" dirty="0"/>
              <a:t>() |&gt;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bg</a:t>
            </a:r>
            <a:r>
              <a:rPr lang="en-US" sz="2200" dirty="0"/>
              <a:t>(</a:t>
            </a:r>
          </a:p>
          <a:p>
            <a:pPr marL="0" indent="0">
              <a:buNone/>
            </a:pPr>
            <a:r>
              <a:rPr lang="en-US" sz="2200" dirty="0"/>
              <a:t>    j = 2:ncol(</a:t>
            </a:r>
            <a:r>
              <a:rPr lang="en-US" sz="2200" dirty="0" err="1"/>
              <a:t>tab_cor</a:t>
            </a:r>
            <a:r>
              <a:rPr lang="en-US" sz="2200" dirty="0"/>
              <a:t>),</a:t>
            </a:r>
          </a:p>
          <a:p>
            <a:pPr marL="0" indent="0">
              <a:buNone/>
            </a:pPr>
            <a:r>
              <a:rPr lang="en-US" sz="2200" dirty="0"/>
              <a:t>    </a:t>
            </a:r>
            <a:r>
              <a:rPr lang="en-US" sz="2200" dirty="0" err="1"/>
              <a:t>bg</a:t>
            </a:r>
            <a:r>
              <a:rPr lang="en-US" sz="2200" dirty="0"/>
              <a:t> = function(x) {</a:t>
            </a:r>
          </a:p>
          <a:p>
            <a:pPr marL="0" indent="0">
              <a:buNone/>
            </a:pPr>
            <a:r>
              <a:rPr lang="en-US" sz="2200" dirty="0"/>
              <a:t>      out &lt;- rep("transparent", length(x))</a:t>
            </a:r>
          </a:p>
          <a:p>
            <a:pPr marL="0" indent="0">
              <a:buNone/>
            </a:pPr>
            <a:r>
              <a:rPr lang="en-US" sz="2200" dirty="0"/>
              <a:t>      out[x &lt; -.9] &lt;- "blue"</a:t>
            </a:r>
          </a:p>
          <a:p>
            <a:pPr marL="0" indent="0">
              <a:buNone/>
            </a:pPr>
            <a:r>
              <a:rPr lang="en-US" sz="2200" dirty="0"/>
              <a:t>      out[x &gt; .9] &lt;- "red"</a:t>
            </a:r>
          </a:p>
          <a:p>
            <a:pPr marL="0" indent="0">
              <a:buNone/>
            </a:pPr>
            <a:r>
              <a:rPr lang="en-US" sz="2200" dirty="0"/>
              <a:t>      out</a:t>
            </a:r>
          </a:p>
          <a:p>
            <a:pPr marL="0" indent="0">
              <a:buNone/>
            </a:pPr>
            <a:r>
              <a:rPr lang="en-US" sz="2200" dirty="0"/>
              <a:t>    }</a:t>
            </a:r>
          </a:p>
          <a:p>
            <a:pPr marL="0" indent="0">
              <a:buNone/>
            </a:pPr>
            <a:r>
              <a:rPr lang="en-US" sz="2200" dirty="0"/>
              <a:t>  ) 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E9ADCBF-ED0B-F9FD-F9D1-BDCF4E506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06/11/2022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5B513C6-0EF1-48AE-4EE2-D4EBF4566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89CAFCA-21C8-EB2D-2EC4-8C53D676D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5897686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44B3EE-4B80-4204-501B-407C8B610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Regressão Linear Múltipla (</a:t>
            </a:r>
            <a:r>
              <a:rPr lang="pt-BR" dirty="0" err="1"/>
              <a:t>Multicolinearidade</a:t>
            </a:r>
            <a:r>
              <a:rPr lang="pt-BR" dirty="0"/>
              <a:t>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415ED48-91FE-5946-850B-1557E29B65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/>
              <a:t>## </a:t>
            </a:r>
            <a:r>
              <a:rPr lang="en-US" sz="2200" dirty="0" err="1"/>
              <a:t>Autovalores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(X &lt;- </a:t>
            </a:r>
            <a:r>
              <a:rPr lang="en-US" sz="2200" dirty="0" err="1"/>
              <a:t>model.matrix</a:t>
            </a:r>
            <a:r>
              <a:rPr lang="en-US" sz="2200" dirty="0"/>
              <a:t>(g)[,-1]) # </a:t>
            </a:r>
            <a:r>
              <a:rPr lang="en-US" sz="2200" dirty="0" err="1"/>
              <a:t>obtenção</a:t>
            </a:r>
            <a:r>
              <a:rPr lang="en-US" sz="2200" dirty="0"/>
              <a:t> da </a:t>
            </a:r>
            <a:r>
              <a:rPr lang="en-US" sz="2200" dirty="0" err="1"/>
              <a:t>matriz</a:t>
            </a:r>
            <a:r>
              <a:rPr lang="en-US" sz="2200" dirty="0"/>
              <a:t> x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e &lt;- eigen(</a:t>
            </a:r>
            <a:r>
              <a:rPr lang="en-US" sz="2200" dirty="0" err="1"/>
              <a:t>cor</a:t>
            </a:r>
            <a:r>
              <a:rPr lang="en-US" sz="2200" dirty="0"/>
              <a:t>(X)) # </a:t>
            </a:r>
            <a:r>
              <a:rPr lang="en-US" sz="2200" dirty="0" err="1"/>
              <a:t>função</a:t>
            </a:r>
            <a:r>
              <a:rPr lang="en-US" sz="2200" dirty="0"/>
              <a:t> eigen() </a:t>
            </a:r>
            <a:r>
              <a:rPr lang="en-US" sz="2200" dirty="0" err="1"/>
              <a:t>retorna</a:t>
            </a:r>
            <a:r>
              <a:rPr lang="en-US" sz="2200" dirty="0"/>
              <a:t> </a:t>
            </a:r>
            <a:r>
              <a:rPr lang="en-US" sz="2200" dirty="0" err="1"/>
              <a:t>autovalores</a:t>
            </a:r>
            <a:r>
              <a:rPr lang="en-US" sz="2200" dirty="0"/>
              <a:t> e </a:t>
            </a:r>
            <a:r>
              <a:rPr lang="en-US" sz="2200" dirty="0" err="1"/>
              <a:t>autovetores</a:t>
            </a:r>
            <a:endParaRPr lang="en-US" sz="2200" dirty="0"/>
          </a:p>
          <a:p>
            <a:pPr marL="0" indent="0">
              <a:buNone/>
            </a:pPr>
            <a:r>
              <a:rPr lang="en-US" sz="2200" dirty="0"/>
              <a:t>e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## </a:t>
            </a:r>
            <a:r>
              <a:rPr lang="en-US" sz="2200" dirty="0" err="1"/>
              <a:t>Número</a:t>
            </a:r>
            <a:r>
              <a:rPr lang="en-US" sz="2200" dirty="0"/>
              <a:t> de </a:t>
            </a:r>
            <a:r>
              <a:rPr lang="en-US" sz="2200" dirty="0" err="1"/>
              <a:t>condição</a:t>
            </a:r>
            <a:endParaRPr lang="en-US" sz="2200" dirty="0"/>
          </a:p>
          <a:p>
            <a:pPr marL="0" indent="0">
              <a:buNone/>
            </a:pPr>
            <a:r>
              <a:rPr lang="en-US" sz="2200" dirty="0"/>
              <a:t>max(</a:t>
            </a:r>
            <a:r>
              <a:rPr lang="en-US" sz="2200" dirty="0" err="1"/>
              <a:t>e$values</a:t>
            </a:r>
            <a:r>
              <a:rPr lang="en-US" sz="2200" dirty="0"/>
              <a:t>)/min(</a:t>
            </a:r>
            <a:r>
              <a:rPr lang="en-US" sz="2200" dirty="0" err="1"/>
              <a:t>e$values</a:t>
            </a:r>
            <a:r>
              <a:rPr lang="en-US" sz="2200" dirty="0"/>
              <a:t>) #critério NC de Montgomery e Peck (1981)? 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#sqrt(max(e$values)/min(e$values)) #Se &gt;=30 indica </a:t>
            </a:r>
            <a:r>
              <a:rPr lang="en-US" sz="2200" dirty="0" err="1"/>
              <a:t>problema</a:t>
            </a:r>
            <a:endParaRPr lang="en-US" sz="220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E9ADCBF-ED0B-F9FD-F9D1-BDCF4E506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06/11/2022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5B513C6-0EF1-48AE-4EE2-D4EBF4566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89CAFCA-21C8-EB2D-2EC4-8C53D676D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4039722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44B3EE-4B80-4204-501B-407C8B610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Regressão Linear Múltipla (</a:t>
            </a:r>
            <a:r>
              <a:rPr lang="pt-BR" dirty="0" err="1"/>
              <a:t>Multicolinearidade</a:t>
            </a:r>
            <a:r>
              <a:rPr lang="pt-BR" dirty="0"/>
              <a:t>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415ED48-91FE-5946-850B-1557E29B65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sz="2200" dirty="0"/>
              <a:t>## </a:t>
            </a:r>
            <a:r>
              <a:rPr lang="pt-BR" sz="2200" dirty="0" err="1"/>
              <a:t>Vif</a:t>
            </a:r>
            <a:r>
              <a:rPr lang="pt-BR" sz="2200" dirty="0"/>
              <a:t> para cada variável</a:t>
            </a:r>
          </a:p>
          <a:p>
            <a:pPr marL="0" indent="0">
              <a:buNone/>
            </a:pPr>
            <a:r>
              <a:rPr lang="pt-BR" sz="2200" dirty="0"/>
              <a:t>### Cálculos manuais do </a:t>
            </a:r>
            <a:r>
              <a:rPr lang="pt-BR" sz="2200" dirty="0" err="1"/>
              <a:t>vif</a:t>
            </a:r>
            <a:endParaRPr lang="pt-BR" sz="2200" dirty="0"/>
          </a:p>
          <a:p>
            <a:pPr marL="0" indent="0">
              <a:buNone/>
            </a:pPr>
            <a:r>
              <a:rPr lang="pt-BR" sz="2200" dirty="0"/>
              <a:t>for (i in 1:ncol(X)) {</a:t>
            </a:r>
          </a:p>
          <a:p>
            <a:pPr marL="0" indent="0">
              <a:buNone/>
            </a:pPr>
            <a:r>
              <a:rPr lang="pt-BR" sz="2200" dirty="0"/>
              <a:t>  R2 &lt;- </a:t>
            </a:r>
            <a:r>
              <a:rPr lang="pt-BR" sz="2200" dirty="0" err="1"/>
              <a:t>summary</a:t>
            </a:r>
            <a:r>
              <a:rPr lang="pt-BR" sz="2200" dirty="0"/>
              <a:t>(</a:t>
            </a:r>
            <a:r>
              <a:rPr lang="pt-BR" sz="2200" dirty="0" err="1"/>
              <a:t>lm</a:t>
            </a:r>
            <a:r>
              <a:rPr lang="pt-BR" sz="2200" dirty="0"/>
              <a:t>(X[,i] ~ X[,-i]))$</a:t>
            </a:r>
            <a:r>
              <a:rPr lang="pt-BR" sz="2200" dirty="0" err="1"/>
              <a:t>r.squared</a:t>
            </a:r>
            <a:endParaRPr lang="pt-BR" sz="2200" dirty="0"/>
          </a:p>
          <a:p>
            <a:pPr marL="0" indent="0">
              <a:buNone/>
            </a:pPr>
            <a:r>
              <a:rPr lang="pt-BR" sz="2200" dirty="0"/>
              <a:t>  print(1/(1-R2))</a:t>
            </a:r>
          </a:p>
          <a:p>
            <a:pPr marL="0" indent="0">
              <a:buNone/>
            </a:pPr>
            <a:r>
              <a:rPr lang="pt-BR" sz="2200" dirty="0"/>
              <a:t>}</a:t>
            </a:r>
          </a:p>
          <a:p>
            <a:pPr marL="0" indent="0">
              <a:buNone/>
            </a:pPr>
            <a:endParaRPr lang="pt-BR" sz="2200" dirty="0"/>
          </a:p>
          <a:p>
            <a:pPr marL="0" indent="0">
              <a:buNone/>
            </a:pPr>
            <a:r>
              <a:rPr lang="pt-BR" sz="2200" dirty="0"/>
              <a:t>### Diagonal da inversa da matriz de correlação</a:t>
            </a:r>
          </a:p>
          <a:p>
            <a:pPr marL="0" indent="0">
              <a:buNone/>
            </a:pPr>
            <a:r>
              <a:rPr lang="pt-BR" sz="2200" dirty="0" err="1"/>
              <a:t>m.cor</a:t>
            </a:r>
            <a:r>
              <a:rPr lang="pt-BR" sz="2200" dirty="0"/>
              <a:t> &lt;- cor(X)</a:t>
            </a:r>
          </a:p>
          <a:p>
            <a:pPr marL="0" indent="0">
              <a:buNone/>
            </a:pPr>
            <a:endParaRPr lang="pt-BR" sz="2200" dirty="0"/>
          </a:p>
          <a:p>
            <a:pPr marL="0" indent="0">
              <a:buNone/>
            </a:pPr>
            <a:r>
              <a:rPr lang="pt-BR" sz="2200" dirty="0" err="1"/>
              <a:t>diag</a:t>
            </a:r>
            <a:r>
              <a:rPr lang="pt-BR" sz="2200" dirty="0"/>
              <a:t>(solve(</a:t>
            </a:r>
            <a:r>
              <a:rPr lang="pt-BR" sz="2200" dirty="0" err="1"/>
              <a:t>m.cor</a:t>
            </a:r>
            <a:r>
              <a:rPr lang="pt-BR" sz="2200" dirty="0"/>
              <a:t>))</a:t>
            </a:r>
          </a:p>
          <a:p>
            <a:pPr marL="0" indent="0">
              <a:buNone/>
            </a:pPr>
            <a:endParaRPr lang="pt-BR" sz="2200" dirty="0"/>
          </a:p>
          <a:p>
            <a:pPr marL="0" indent="0">
              <a:buNone/>
            </a:pPr>
            <a:r>
              <a:rPr lang="pt-BR" sz="2200" dirty="0"/>
              <a:t>### Cálculo do </a:t>
            </a:r>
            <a:r>
              <a:rPr lang="pt-BR" sz="2200" dirty="0" err="1"/>
              <a:t>vif</a:t>
            </a:r>
            <a:r>
              <a:rPr lang="pt-BR" sz="2200" dirty="0"/>
              <a:t> pela função do pacote </a:t>
            </a:r>
            <a:r>
              <a:rPr lang="pt-BR" sz="2200" dirty="0" err="1"/>
              <a:t>faraway</a:t>
            </a:r>
            <a:endParaRPr lang="pt-BR" sz="2200" dirty="0"/>
          </a:p>
          <a:p>
            <a:pPr marL="0" indent="0">
              <a:buNone/>
            </a:pPr>
            <a:r>
              <a:rPr lang="pt-BR" sz="2200" dirty="0" err="1"/>
              <a:t>vif</a:t>
            </a:r>
            <a:r>
              <a:rPr lang="pt-BR" sz="2200" dirty="0"/>
              <a:t>(g) </a:t>
            </a:r>
          </a:p>
          <a:p>
            <a:pPr marL="0" indent="0">
              <a:buNone/>
            </a:pPr>
            <a:endParaRPr lang="pt-BR" sz="2200" dirty="0"/>
          </a:p>
          <a:p>
            <a:pPr marL="0" indent="0">
              <a:buNone/>
            </a:pPr>
            <a:r>
              <a:rPr lang="pt-BR" sz="2200" dirty="0"/>
              <a:t>#### Interpretação: pode-se interpretar </a:t>
            </a:r>
            <a:r>
              <a:rPr lang="pt-BR" sz="2200" dirty="0" err="1"/>
              <a:t>sqrt</a:t>
            </a:r>
            <a:r>
              <a:rPr lang="pt-BR" sz="2200" dirty="0"/>
              <a:t>(307.4) = 17.5 como nos dizendo que o erro padrão para a variável </a:t>
            </a:r>
            <a:r>
              <a:rPr lang="pt-BR" sz="2200" dirty="0" err="1"/>
              <a:t>HtShoes</a:t>
            </a:r>
            <a:r>
              <a:rPr lang="pt-BR" sz="2200" dirty="0"/>
              <a:t> é 17.5 vezes maior do que teria sido sem </a:t>
            </a:r>
            <a:r>
              <a:rPr lang="pt-BR" sz="2200" dirty="0" err="1"/>
              <a:t>multicolinearidade</a:t>
            </a:r>
            <a:r>
              <a:rPr lang="pt-BR" sz="2200" dirty="0"/>
              <a:t>.</a:t>
            </a:r>
            <a:endParaRPr lang="en-US" sz="220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E9ADCBF-ED0B-F9FD-F9D1-BDCF4E506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06/11/2022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5B513C6-0EF1-48AE-4EE2-D4EBF4566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89CAFCA-21C8-EB2D-2EC4-8C53D676D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606004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44B3EE-4B80-4204-501B-407C8B610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Regressão Linear Múltipla (</a:t>
            </a:r>
            <a:r>
              <a:rPr lang="pt-BR" dirty="0" err="1"/>
              <a:t>Multicolinearidade</a:t>
            </a:r>
            <a:r>
              <a:rPr lang="pt-BR" dirty="0"/>
              <a:t>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415ED48-91FE-5946-850B-1557E29B65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/>
              <a:t># </a:t>
            </a:r>
            <a:r>
              <a:rPr lang="en-US" sz="2200" dirty="0" err="1"/>
              <a:t>Formas</a:t>
            </a:r>
            <a:r>
              <a:rPr lang="en-US" sz="2200" dirty="0"/>
              <a:t> de </a:t>
            </a:r>
            <a:r>
              <a:rPr lang="en-US" sz="2200" dirty="0" err="1"/>
              <a:t>tratar</a:t>
            </a:r>
            <a:r>
              <a:rPr lang="en-US" sz="2200" dirty="0"/>
              <a:t> a </a:t>
            </a:r>
            <a:r>
              <a:rPr lang="en-US" sz="2200" dirty="0" err="1"/>
              <a:t>multicolinearidade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## </a:t>
            </a:r>
            <a:r>
              <a:rPr lang="en-US" sz="2200" dirty="0" err="1"/>
              <a:t>Eliminando</a:t>
            </a:r>
            <a:r>
              <a:rPr lang="en-US" sz="2200" dirty="0"/>
              <a:t> </a:t>
            </a:r>
            <a:r>
              <a:rPr lang="en-US" sz="2200" dirty="0" err="1"/>
              <a:t>variáveis</a:t>
            </a:r>
            <a:r>
              <a:rPr lang="en-US" sz="2200" dirty="0"/>
              <a:t> </a:t>
            </a:r>
            <a:r>
              <a:rPr lang="en-US" sz="2200" dirty="0" err="1"/>
              <a:t>muito</a:t>
            </a:r>
            <a:r>
              <a:rPr lang="en-US" sz="2200" dirty="0"/>
              <a:t> </a:t>
            </a:r>
            <a:r>
              <a:rPr lang="en-US" sz="2200" dirty="0" err="1"/>
              <a:t>correlacionadas</a:t>
            </a:r>
            <a:endParaRPr lang="en-US" sz="2200" dirty="0"/>
          </a:p>
          <a:p>
            <a:pPr marL="0" indent="0">
              <a:buNone/>
            </a:pPr>
            <a:r>
              <a:rPr lang="en-US" sz="2200" dirty="0"/>
              <a:t>g2 &lt;- </a:t>
            </a:r>
            <a:r>
              <a:rPr lang="en-US" sz="2200" dirty="0" err="1"/>
              <a:t>lm</a:t>
            </a:r>
            <a:r>
              <a:rPr lang="en-US" sz="2200" dirty="0"/>
              <a:t>(</a:t>
            </a:r>
            <a:r>
              <a:rPr lang="en-US" sz="2200" dirty="0" err="1"/>
              <a:t>hipcenter</a:t>
            </a:r>
            <a:r>
              <a:rPr lang="en-US" sz="2200" dirty="0"/>
              <a:t> ~ . - </a:t>
            </a:r>
            <a:r>
              <a:rPr lang="en-US" sz="2200" dirty="0" err="1"/>
              <a:t>HtShoes</a:t>
            </a:r>
            <a:r>
              <a:rPr lang="en-US" sz="2200" dirty="0"/>
              <a:t> - </a:t>
            </a:r>
            <a:r>
              <a:rPr lang="en-US" sz="2200" dirty="0" err="1"/>
              <a:t>Ht</a:t>
            </a:r>
            <a:r>
              <a:rPr lang="en-US" sz="2200" dirty="0"/>
              <a:t>, </a:t>
            </a:r>
            <a:r>
              <a:rPr lang="en-US" sz="2200" dirty="0" err="1"/>
              <a:t>seatpos</a:t>
            </a:r>
            <a:r>
              <a:rPr lang="en-US" sz="2200" dirty="0"/>
              <a:t>)</a:t>
            </a:r>
          </a:p>
          <a:p>
            <a:pPr marL="0" indent="0">
              <a:buNone/>
            </a:pPr>
            <a:r>
              <a:rPr lang="en-US" sz="2200" dirty="0"/>
              <a:t>summary(g2)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### </a:t>
            </a:r>
            <a:r>
              <a:rPr lang="en-US" sz="2200" dirty="0" err="1"/>
              <a:t>Cálculo</a:t>
            </a:r>
            <a:r>
              <a:rPr lang="en-US" sz="2200" dirty="0"/>
              <a:t> do NC</a:t>
            </a:r>
          </a:p>
          <a:p>
            <a:pPr marL="0" indent="0">
              <a:buNone/>
            </a:pPr>
            <a:r>
              <a:rPr lang="en-US" sz="2200" dirty="0"/>
              <a:t>X &lt;- </a:t>
            </a:r>
            <a:r>
              <a:rPr lang="en-US" sz="2200" dirty="0" err="1"/>
              <a:t>model.matrix</a:t>
            </a:r>
            <a:r>
              <a:rPr lang="en-US" sz="2200" dirty="0"/>
              <a:t>(g2)[,-1] # </a:t>
            </a:r>
            <a:r>
              <a:rPr lang="en-US" sz="2200" dirty="0" err="1"/>
              <a:t>obtenção</a:t>
            </a:r>
            <a:r>
              <a:rPr lang="en-US" sz="2200" dirty="0"/>
              <a:t> da </a:t>
            </a:r>
            <a:r>
              <a:rPr lang="en-US" sz="2200" dirty="0" err="1"/>
              <a:t>matriz</a:t>
            </a:r>
            <a:r>
              <a:rPr lang="en-US" sz="2200" dirty="0"/>
              <a:t> x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e &lt;- eigen(</a:t>
            </a:r>
            <a:r>
              <a:rPr lang="en-US" sz="2200" dirty="0" err="1"/>
              <a:t>cor</a:t>
            </a:r>
            <a:r>
              <a:rPr lang="en-US" sz="2200" dirty="0"/>
              <a:t>(X)) # </a:t>
            </a:r>
            <a:r>
              <a:rPr lang="en-US" sz="2200" dirty="0" err="1"/>
              <a:t>função</a:t>
            </a:r>
            <a:r>
              <a:rPr lang="en-US" sz="2200" dirty="0"/>
              <a:t> eigen() </a:t>
            </a:r>
            <a:r>
              <a:rPr lang="en-US" sz="2200" dirty="0" err="1"/>
              <a:t>retorna</a:t>
            </a:r>
            <a:r>
              <a:rPr lang="en-US" sz="2200" dirty="0"/>
              <a:t> </a:t>
            </a:r>
            <a:r>
              <a:rPr lang="en-US" sz="2200" dirty="0" err="1"/>
              <a:t>autovalores</a:t>
            </a:r>
            <a:r>
              <a:rPr lang="en-US" sz="2200" dirty="0"/>
              <a:t> e </a:t>
            </a:r>
            <a:r>
              <a:rPr lang="en-US" sz="2200" dirty="0" err="1"/>
              <a:t>autovetores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max(</a:t>
            </a:r>
            <a:r>
              <a:rPr lang="en-US" sz="2200" dirty="0" err="1"/>
              <a:t>e$values</a:t>
            </a:r>
            <a:r>
              <a:rPr lang="en-US" sz="2200" dirty="0"/>
              <a:t>)/min(</a:t>
            </a:r>
            <a:r>
              <a:rPr lang="en-US" sz="2200" dirty="0" err="1"/>
              <a:t>e$values</a:t>
            </a:r>
            <a:r>
              <a:rPr lang="en-US" sz="2200" dirty="0"/>
              <a:t>) #critério NC de Montgomery e Peck (1981)? 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sqrt(max(</a:t>
            </a:r>
            <a:r>
              <a:rPr lang="en-US" sz="2200" dirty="0" err="1"/>
              <a:t>e$values</a:t>
            </a:r>
            <a:r>
              <a:rPr lang="en-US" sz="2200" dirty="0"/>
              <a:t>)/min(</a:t>
            </a:r>
            <a:r>
              <a:rPr lang="en-US" sz="2200" dirty="0" err="1"/>
              <a:t>e$values</a:t>
            </a:r>
            <a:r>
              <a:rPr lang="en-US" sz="2200" dirty="0"/>
              <a:t>)) #Se &gt;=30 indica </a:t>
            </a:r>
            <a:r>
              <a:rPr lang="en-US" sz="2200" dirty="0" err="1"/>
              <a:t>problema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### </a:t>
            </a:r>
            <a:r>
              <a:rPr lang="en-US" sz="2200" dirty="0" err="1"/>
              <a:t>Cálculo</a:t>
            </a:r>
            <a:r>
              <a:rPr lang="en-US" sz="2200" dirty="0"/>
              <a:t> do </a:t>
            </a:r>
            <a:r>
              <a:rPr lang="en-US" sz="2200" dirty="0" err="1"/>
              <a:t>vif</a:t>
            </a: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vif</a:t>
            </a:r>
            <a:r>
              <a:rPr lang="en-US" sz="2200" dirty="0"/>
              <a:t>(g2) 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E9ADCBF-ED0B-F9FD-F9D1-BDCF4E506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06/11/2022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5B513C6-0EF1-48AE-4EE2-D4EBF4566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89CAFCA-21C8-EB2D-2EC4-8C53D676D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3607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2C991A-8CD8-BF90-216C-ED9735313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Importação de Banco de Dados (</a:t>
            </a:r>
            <a:r>
              <a:rPr lang="pt-BR" dirty="0" err="1"/>
              <a:t>readxl</a:t>
            </a:r>
            <a:r>
              <a:rPr lang="pt-BR" dirty="0"/>
              <a:t>)</a:t>
            </a:r>
            <a:endParaRPr lang="en-US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7757936-AE54-E9E6-C661-FEB7AB3660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1B4BF-1A0A-4F4D-A21D-73D928B84FE1}" type="datetime1">
              <a:rPr lang="pt-BR" smtClean="0"/>
              <a:t>06/11/2022</a:t>
            </a:fld>
            <a:endParaRPr lang="en-US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DDE9702-DA44-0289-1B8A-8A36FF9B5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3A02412A-31DE-8044-1729-759EB59E4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lapea@ufv.br</a:t>
            </a:r>
          </a:p>
        </p:txBody>
      </p:sp>
      <p:pic>
        <p:nvPicPr>
          <p:cNvPr id="11" name="Espaço Reservado para Conteúdo 10">
            <a:extLst>
              <a:ext uri="{FF2B5EF4-FFF2-40B4-BE49-F238E27FC236}">
                <a16:creationId xmlns:a16="http://schemas.microsoft.com/office/drawing/2014/main" id="{FF36AC61-355A-0AB7-0409-13382ED0C5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53860"/>
          <a:stretch/>
        </p:blipFill>
        <p:spPr>
          <a:xfrm>
            <a:off x="469900" y="1433389"/>
            <a:ext cx="6442117" cy="4056980"/>
          </a:xfr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0D992049-A5B3-D068-B208-F6A027AD7A04}"/>
              </a:ext>
            </a:extLst>
          </p:cNvPr>
          <p:cNvSpPr txBox="1"/>
          <p:nvPr/>
        </p:nvSpPr>
        <p:spPr>
          <a:xfrm>
            <a:off x="6336533" y="8641662"/>
            <a:ext cx="4535216" cy="43088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pt-BR" sz="2200" dirty="0">
                <a:solidFill>
                  <a:schemeClr val="bg1"/>
                </a:solidFill>
              </a:rPr>
              <a:t>Fonte: </a:t>
            </a:r>
            <a:r>
              <a:rPr lang="pt-BR" sz="22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https://readxl.tidyverse.org/</a:t>
            </a:r>
            <a:endParaRPr lang="en-US" sz="2200" dirty="0">
              <a:solidFill>
                <a:schemeClr val="bg1"/>
              </a:solidFill>
            </a:endParaRPr>
          </a:p>
        </p:txBody>
      </p:sp>
      <p:pic>
        <p:nvPicPr>
          <p:cNvPr id="6" name="Espaço Reservado para Conteúdo 10">
            <a:extLst>
              <a:ext uri="{FF2B5EF4-FFF2-40B4-BE49-F238E27FC236}">
                <a16:creationId xmlns:a16="http://schemas.microsoft.com/office/drawing/2014/main" id="{904F4938-A7D1-7647-DFE1-966BB30223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6140"/>
          <a:stretch/>
        </p:blipFill>
        <p:spPr>
          <a:xfrm>
            <a:off x="7620000" y="3469243"/>
            <a:ext cx="6442117" cy="4735811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998C60E9-F950-B5A0-B0BD-C4B7E206B047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52700" y="6362700"/>
            <a:ext cx="2136772" cy="247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5612745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44B3EE-4B80-4204-501B-407C8B610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Regressão Linear Múltipla (</a:t>
            </a:r>
            <a:r>
              <a:rPr lang="pt-BR" dirty="0" err="1"/>
              <a:t>Multicolinearidade</a:t>
            </a:r>
            <a:r>
              <a:rPr lang="pt-BR" dirty="0"/>
              <a:t>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415ED48-91FE-5946-850B-1557E29B65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### </a:t>
            </a:r>
            <a:r>
              <a:rPr lang="en-US" sz="2200" dirty="0" err="1"/>
              <a:t>Faz</a:t>
            </a:r>
            <a:r>
              <a:rPr lang="en-US" sz="2200" dirty="0"/>
              <a:t> </a:t>
            </a:r>
            <a:r>
              <a:rPr lang="en-US" sz="2200" dirty="0" err="1"/>
              <a:t>sentido</a:t>
            </a:r>
            <a:r>
              <a:rPr lang="en-US" sz="2200" dirty="0"/>
              <a:t> </a:t>
            </a:r>
            <a:r>
              <a:rPr lang="en-US" sz="2200" dirty="0" err="1"/>
              <a:t>tirar</a:t>
            </a:r>
            <a:r>
              <a:rPr lang="en-US" sz="2200" dirty="0"/>
              <a:t> as </a:t>
            </a:r>
            <a:r>
              <a:rPr lang="en-US" sz="2200" dirty="0" err="1"/>
              <a:t>variáveis</a:t>
            </a:r>
            <a:r>
              <a:rPr lang="en-US" sz="2200" dirty="0"/>
              <a:t> </a:t>
            </a:r>
            <a:r>
              <a:rPr lang="en-US" sz="2200" dirty="0" err="1"/>
              <a:t>HtShoes</a:t>
            </a:r>
            <a:r>
              <a:rPr lang="en-US" sz="2200" dirty="0"/>
              <a:t> e </a:t>
            </a:r>
            <a:r>
              <a:rPr lang="en-US" sz="2200" dirty="0" err="1"/>
              <a:t>Ht</a:t>
            </a:r>
            <a:r>
              <a:rPr lang="en-US" sz="2200" dirty="0"/>
              <a:t> do </a:t>
            </a:r>
            <a:r>
              <a:rPr lang="en-US" sz="2200" dirty="0" err="1"/>
              <a:t>modelo</a:t>
            </a:r>
            <a:r>
              <a:rPr lang="en-US" sz="2200" dirty="0"/>
              <a:t>?</a:t>
            </a:r>
          </a:p>
          <a:p>
            <a:pPr marL="0" indent="0">
              <a:buNone/>
            </a:pPr>
            <a:r>
              <a:rPr lang="en-US" sz="2200" dirty="0"/>
              <a:t>help(</a:t>
            </a:r>
            <a:r>
              <a:rPr lang="en-US" sz="2200" dirty="0" err="1"/>
              <a:t>seatpos</a:t>
            </a:r>
            <a:r>
              <a:rPr lang="en-US" sz="2200" dirty="0"/>
              <a:t>)</a:t>
            </a:r>
          </a:p>
          <a:p>
            <a:pPr marL="0" indent="0">
              <a:buNone/>
            </a:pPr>
            <a:endParaRPr lang="en-US" sz="220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E9ADCBF-ED0B-F9FD-F9D1-BDCF4E506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06/11/2022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5B513C6-0EF1-48AE-4EE2-D4EBF4566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89CAFCA-21C8-EB2D-2EC4-8C53D676D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6714727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44B3EE-4B80-4204-501B-407C8B610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Regressão Linear Múltipla (Seleção de Variáveis)</a:t>
            </a:r>
            <a:endParaRPr lang="en-US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E9ADCBF-ED0B-F9FD-F9D1-BDCF4E506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06/11/2022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5B513C6-0EF1-48AE-4EE2-D4EBF4566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89CAFCA-21C8-EB2D-2EC4-8C53D676D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141</a:t>
            </a:fld>
            <a:endParaRPr lang="en-US" dirty="0"/>
          </a:p>
        </p:txBody>
      </p:sp>
      <p:sp>
        <p:nvSpPr>
          <p:cNvPr id="12" name="Espaço Reservado para Conteúdo 11">
            <a:extLst>
              <a:ext uri="{FF2B5EF4-FFF2-40B4-BE49-F238E27FC236}">
                <a16:creationId xmlns:a16="http://schemas.microsoft.com/office/drawing/2014/main" id="{88C892ED-19BD-C077-0FA7-F220398837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15087600" cy="1562100"/>
          </a:xfrm>
        </p:spPr>
        <p:txBody>
          <a:bodyPr/>
          <a:lstStyle/>
          <a:p>
            <a:r>
              <a:rPr lang="pt-BR" dirty="0"/>
              <a:t>Problema: temos p variáveis. O modelo final conterá todas ou somente um subconjunto delas?</a:t>
            </a:r>
            <a:endParaRPr lang="en-US" dirty="0"/>
          </a:p>
        </p:txBody>
      </p:sp>
      <p:pic>
        <p:nvPicPr>
          <p:cNvPr id="13" name="Espaço Reservado para Conteúdo 9">
            <a:extLst>
              <a:ext uri="{FF2B5EF4-FFF2-40B4-BE49-F238E27FC236}">
                <a16:creationId xmlns:a16="http://schemas.microsoft.com/office/drawing/2014/main" id="{33753888-BBA7-41D0-E2CB-AF01FF0884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8547" y="3543300"/>
            <a:ext cx="11822906" cy="461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047289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44B3EE-4B80-4204-501B-407C8B610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Regressão Linear Múltipla (Seleção de Variáveis)</a:t>
            </a:r>
            <a:endParaRPr lang="en-US" dirty="0"/>
          </a:p>
        </p:txBody>
      </p:sp>
      <p:pic>
        <p:nvPicPr>
          <p:cNvPr id="8" name="Espaço Reservado para Conteúdo 7">
            <a:extLst>
              <a:ext uri="{FF2B5EF4-FFF2-40B4-BE49-F238E27FC236}">
                <a16:creationId xmlns:a16="http://schemas.microsoft.com/office/drawing/2014/main" id="{643A0B2C-F82C-BDBA-5BBF-7330FDA359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9900" y="2247900"/>
            <a:ext cx="11977688" cy="5143500"/>
          </a:xfrm>
        </p:spPr>
      </p:pic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E9ADCBF-ED0B-F9FD-F9D1-BDCF4E506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06/11/2022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5B513C6-0EF1-48AE-4EE2-D4EBF4566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89CAFCA-21C8-EB2D-2EC4-8C53D676D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776034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44B3EE-4B80-4204-501B-407C8B610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Regressão Linear Múltipla (Seleção de Variáveis)</a:t>
            </a:r>
            <a:endParaRPr lang="en-US" dirty="0"/>
          </a:p>
        </p:txBody>
      </p:sp>
      <p:pic>
        <p:nvPicPr>
          <p:cNvPr id="8" name="Espaço Reservado para Conteúdo 7">
            <a:extLst>
              <a:ext uri="{FF2B5EF4-FFF2-40B4-BE49-F238E27FC236}">
                <a16:creationId xmlns:a16="http://schemas.microsoft.com/office/drawing/2014/main" id="{BB0EDB36-FF0D-7060-6BB9-F083DDEEB4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2171700"/>
            <a:ext cx="11906250" cy="5000625"/>
          </a:xfrm>
        </p:spPr>
      </p:pic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E9ADCBF-ED0B-F9FD-F9D1-BDCF4E506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06/11/2022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5B513C6-0EF1-48AE-4EE2-D4EBF4566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89CAFCA-21C8-EB2D-2EC4-8C53D676D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785114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44B3EE-4B80-4204-501B-407C8B610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Regressão Linear Múltipla (Seleção de Variáveis)</a:t>
            </a:r>
            <a:endParaRPr lang="en-US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E9ADCBF-ED0B-F9FD-F9D1-BDCF4E506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06/11/2022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5B513C6-0EF1-48AE-4EE2-D4EBF4566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89CAFCA-21C8-EB2D-2EC4-8C53D676D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144</a:t>
            </a:fld>
            <a:endParaRPr lang="en-US" dirty="0"/>
          </a:p>
        </p:txBody>
      </p:sp>
      <p:pic>
        <p:nvPicPr>
          <p:cNvPr id="8" name="Espaço Reservado para Conteúdo 7">
            <a:extLst>
              <a:ext uri="{FF2B5EF4-FFF2-40B4-BE49-F238E27FC236}">
                <a16:creationId xmlns:a16="http://schemas.microsoft.com/office/drawing/2014/main" id="{3C8D328F-0D10-A009-12BC-83291ECDA1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4800" y="2224087"/>
            <a:ext cx="12251531" cy="5357813"/>
          </a:xfrm>
        </p:spPr>
      </p:pic>
    </p:spTree>
    <p:extLst>
      <p:ext uri="{BB962C8B-B14F-4D97-AF65-F5344CB8AC3E}">
        <p14:creationId xmlns:p14="http://schemas.microsoft.com/office/powerpoint/2010/main" val="868585754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44B3EE-4B80-4204-501B-407C8B610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Regressão Linear Múltipla (Seleção de Variáveis)</a:t>
            </a:r>
            <a:endParaRPr lang="en-US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E9ADCBF-ED0B-F9FD-F9D1-BDCF4E506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06/11/2022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5B513C6-0EF1-48AE-4EE2-D4EBF4566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89CAFCA-21C8-EB2D-2EC4-8C53D676D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145</a:t>
            </a:fld>
            <a:endParaRPr lang="en-US" dirty="0"/>
          </a:p>
        </p:txBody>
      </p:sp>
      <p:pic>
        <p:nvPicPr>
          <p:cNvPr id="8" name="Espaço Reservado para Conteúdo 7">
            <a:extLst>
              <a:ext uri="{FF2B5EF4-FFF2-40B4-BE49-F238E27FC236}">
                <a16:creationId xmlns:a16="http://schemas.microsoft.com/office/drawing/2014/main" id="{806F92C2-604C-6C57-9B51-5DE373F0DB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4800" y="3009900"/>
            <a:ext cx="10953750" cy="3810000"/>
          </a:xfrm>
        </p:spPr>
      </p:pic>
    </p:spTree>
    <p:extLst>
      <p:ext uri="{BB962C8B-B14F-4D97-AF65-F5344CB8AC3E}">
        <p14:creationId xmlns:p14="http://schemas.microsoft.com/office/powerpoint/2010/main" val="2607544395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44B3EE-4B80-4204-501B-407C8B610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Regressão Linear Múltipla (Seleção de Variáveis)</a:t>
            </a:r>
            <a:endParaRPr lang="en-US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E9ADCBF-ED0B-F9FD-F9D1-BDCF4E506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06/11/2022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5B513C6-0EF1-48AE-4EE2-D4EBF4566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89CAFCA-21C8-EB2D-2EC4-8C53D676D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146</a:t>
            </a:fld>
            <a:endParaRPr lang="en-US" dirty="0"/>
          </a:p>
        </p:txBody>
      </p:sp>
      <p:pic>
        <p:nvPicPr>
          <p:cNvPr id="8" name="Espaço Reservado para Conteúdo 7">
            <a:extLst>
              <a:ext uri="{FF2B5EF4-FFF2-40B4-BE49-F238E27FC236}">
                <a16:creationId xmlns:a16="http://schemas.microsoft.com/office/drawing/2014/main" id="{7DDF6836-8181-7A4B-9635-01667B3425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81200" y="2188613"/>
            <a:ext cx="10251281" cy="2214563"/>
          </a:xfr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A9B6E9AB-2BBD-AA1B-32E7-DED2955F49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4945" y="4290428"/>
            <a:ext cx="11894344" cy="4941094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BF3FA047-0C2A-9196-C06D-5C93A42B56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1335" y="1486144"/>
            <a:ext cx="4881563" cy="702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984089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44B3EE-4B80-4204-501B-407C8B610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Regressão Linear Múltipla (Seleção de Variáveis)</a:t>
            </a:r>
            <a:endParaRPr lang="en-US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E9ADCBF-ED0B-F9FD-F9D1-BDCF4E506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06/11/2022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5B513C6-0EF1-48AE-4EE2-D4EBF4566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89CAFCA-21C8-EB2D-2EC4-8C53D676D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147</a:t>
            </a:fld>
            <a:endParaRPr lang="en-US" dirty="0"/>
          </a:p>
        </p:txBody>
      </p:sp>
      <p:pic>
        <p:nvPicPr>
          <p:cNvPr id="8" name="Espaço Reservado para Conteúdo 7">
            <a:extLst>
              <a:ext uri="{FF2B5EF4-FFF2-40B4-BE49-F238E27FC236}">
                <a16:creationId xmlns:a16="http://schemas.microsoft.com/office/drawing/2014/main" id="{A6497C2F-0E33-269B-D00A-BE7F14D06B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19437" y="2470547"/>
            <a:ext cx="12049125" cy="5345906"/>
          </a:xfr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0C95A4E4-A3BB-6AAC-8BC2-C89A806528DA}"/>
              </a:ext>
            </a:extLst>
          </p:cNvPr>
          <p:cNvSpPr/>
          <p:nvPr/>
        </p:nvSpPr>
        <p:spPr>
          <a:xfrm>
            <a:off x="3119437" y="3390900"/>
            <a:ext cx="11663363" cy="1143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479432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0E5F79-E830-5CAA-AEAD-7B83D9B5E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Espaço Reservado para Conteúdo 7">
            <a:extLst>
              <a:ext uri="{FF2B5EF4-FFF2-40B4-BE49-F238E27FC236}">
                <a16:creationId xmlns:a16="http://schemas.microsoft.com/office/drawing/2014/main" id="{ED2ABE37-7DAF-B6BF-F169-1DEFB11A6E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78547" y="3086100"/>
            <a:ext cx="11822906" cy="4405313"/>
          </a:xfrm>
        </p:spPr>
      </p:pic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E827325-458D-B3E7-0ED9-5D14DC4485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06/11/2022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9E07873-83C8-FFCE-8C4D-8129A7733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091E652-0A02-64E2-FCB6-ABBBAE08D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148</a:t>
            </a:fld>
            <a:endParaRPr lang="en-US" dirty="0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434F7BE3-7209-8BBF-F711-FB9C872468AC}"/>
              </a:ext>
            </a:extLst>
          </p:cNvPr>
          <p:cNvSpPr/>
          <p:nvPr/>
        </p:nvSpPr>
        <p:spPr>
          <a:xfrm>
            <a:off x="8001000" y="6981782"/>
            <a:ext cx="6553200" cy="609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303255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44B3EE-4B80-4204-501B-407C8B610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Regressão Linear Múltipla (Seleção de Variáveis)</a:t>
            </a:r>
            <a:endParaRPr lang="en-US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E9ADCBF-ED0B-F9FD-F9D1-BDCF4E506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06/11/2022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5B513C6-0EF1-48AE-4EE2-D4EBF4566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89CAFCA-21C8-EB2D-2EC4-8C53D676D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149</a:t>
            </a:fld>
            <a:endParaRPr lang="en-US" dirty="0"/>
          </a:p>
        </p:txBody>
      </p:sp>
      <p:sp>
        <p:nvSpPr>
          <p:cNvPr id="7" name="Espaço Reservado para Conteúdo 6">
            <a:extLst>
              <a:ext uri="{FF2B5EF4-FFF2-40B4-BE49-F238E27FC236}">
                <a16:creationId xmlns:a16="http://schemas.microsoft.com/office/drawing/2014/main" id="{1552A111-9504-1023-2D18-4E00244C42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/>
              <a:t># </a:t>
            </a:r>
            <a:r>
              <a:rPr lang="en-US" sz="2200" dirty="0" err="1"/>
              <a:t>Regressão</a:t>
            </a:r>
            <a:r>
              <a:rPr lang="en-US" sz="2200" dirty="0"/>
              <a:t> Linear </a:t>
            </a:r>
            <a:r>
              <a:rPr lang="en-US" sz="2200" dirty="0" err="1"/>
              <a:t>Múltipla</a:t>
            </a:r>
            <a:r>
              <a:rPr lang="en-US" sz="2200" dirty="0"/>
              <a:t> (</a:t>
            </a:r>
            <a:r>
              <a:rPr lang="en-US" sz="2200" dirty="0" err="1"/>
              <a:t>Seleção</a:t>
            </a:r>
            <a:r>
              <a:rPr lang="en-US" sz="2200" dirty="0"/>
              <a:t> de </a:t>
            </a:r>
            <a:r>
              <a:rPr lang="en-US" sz="2200" dirty="0" err="1"/>
              <a:t>variáveis</a:t>
            </a:r>
            <a:r>
              <a:rPr lang="en-US" sz="2200" dirty="0"/>
              <a:t>)</a:t>
            </a:r>
          </a:p>
          <a:p>
            <a:pPr marL="0" indent="0">
              <a:buNone/>
            </a:pPr>
            <a:r>
              <a:rPr lang="en-US" sz="2200" dirty="0"/>
              <a:t>## </a:t>
            </a:r>
            <a:r>
              <a:rPr lang="en-US" sz="2200" dirty="0" err="1"/>
              <a:t>Carregando</a:t>
            </a:r>
            <a:r>
              <a:rPr lang="en-US" sz="2200" dirty="0"/>
              <a:t> o banco de dados</a:t>
            </a:r>
          </a:p>
          <a:p>
            <a:pPr marL="0" indent="0">
              <a:buNone/>
            </a:pPr>
            <a:r>
              <a:rPr lang="en-US" sz="2200" dirty="0" err="1"/>
              <a:t>df_ms</a:t>
            </a:r>
            <a:r>
              <a:rPr lang="en-US" sz="2200" dirty="0"/>
              <a:t> &lt;- </a:t>
            </a:r>
            <a:r>
              <a:rPr lang="en-US" sz="2200" dirty="0" err="1"/>
              <a:t>read_csv</a:t>
            </a:r>
            <a:r>
              <a:rPr lang="en-US" sz="2200" dirty="0"/>
              <a:t>(file = "df_ms.csv", </a:t>
            </a:r>
            <a:r>
              <a:rPr lang="en-US" sz="2200" dirty="0" err="1"/>
              <a:t>show_col_types</a:t>
            </a:r>
            <a:r>
              <a:rPr lang="en-US" sz="2200" dirty="0"/>
              <a:t> = F)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## </a:t>
            </a:r>
            <a:r>
              <a:rPr lang="en-US" sz="2200" dirty="0" err="1"/>
              <a:t>Ajuste</a:t>
            </a:r>
            <a:r>
              <a:rPr lang="en-US" sz="2200" dirty="0"/>
              <a:t> do </a:t>
            </a:r>
            <a:r>
              <a:rPr lang="en-US" sz="2200" dirty="0" err="1"/>
              <a:t>modelo</a:t>
            </a:r>
            <a:r>
              <a:rPr lang="en-US" sz="2200" dirty="0"/>
              <a:t> com </a:t>
            </a:r>
            <a:r>
              <a:rPr lang="en-US" sz="2200" dirty="0" err="1"/>
              <a:t>todas</a:t>
            </a:r>
            <a:r>
              <a:rPr lang="en-US" sz="2200" dirty="0"/>
              <a:t> as </a:t>
            </a:r>
            <a:r>
              <a:rPr lang="en-US" sz="2200" dirty="0" err="1"/>
              <a:t>variáveis</a:t>
            </a:r>
            <a:endParaRPr lang="en-US" sz="2200" dirty="0"/>
          </a:p>
          <a:p>
            <a:pPr marL="0" indent="0">
              <a:buNone/>
            </a:pPr>
            <a:r>
              <a:rPr lang="en-US" sz="2200" dirty="0"/>
              <a:t>m123 &lt;- </a:t>
            </a:r>
            <a:r>
              <a:rPr lang="en-US" sz="2200" dirty="0" err="1"/>
              <a:t>lm</a:t>
            </a:r>
            <a:r>
              <a:rPr lang="en-US" sz="2200" dirty="0"/>
              <a:t>(y ~ ., </a:t>
            </a:r>
            <a:r>
              <a:rPr lang="en-US" sz="2200" dirty="0" err="1"/>
              <a:t>df_ms</a:t>
            </a:r>
            <a:r>
              <a:rPr lang="en-US" sz="2200" dirty="0"/>
              <a:t>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car::</a:t>
            </a:r>
            <a:r>
              <a:rPr lang="en-US" sz="2200" dirty="0" err="1"/>
              <a:t>Anova</a:t>
            </a:r>
            <a:r>
              <a:rPr lang="en-US" sz="2200" dirty="0"/>
              <a:t>(m123) # </a:t>
            </a:r>
            <a:r>
              <a:rPr lang="en-US" sz="2200" dirty="0" err="1"/>
              <a:t>apenas</a:t>
            </a:r>
            <a:r>
              <a:rPr lang="en-US" sz="2200" dirty="0"/>
              <a:t> um </a:t>
            </a:r>
            <a:r>
              <a:rPr lang="en-US" sz="2200" dirty="0" err="1"/>
              <a:t>preditor</a:t>
            </a:r>
            <a:r>
              <a:rPr lang="en-US" sz="2200" dirty="0"/>
              <a:t> é </a:t>
            </a:r>
            <a:r>
              <a:rPr lang="en-US" sz="2200" dirty="0" err="1"/>
              <a:t>significativo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## </a:t>
            </a:r>
            <a:r>
              <a:rPr lang="en-US" sz="2200" dirty="0" err="1"/>
              <a:t>Ajute</a:t>
            </a:r>
            <a:r>
              <a:rPr lang="en-US" sz="2200" dirty="0"/>
              <a:t> de </a:t>
            </a:r>
            <a:r>
              <a:rPr lang="en-US" sz="2200" dirty="0" err="1"/>
              <a:t>todas</a:t>
            </a:r>
            <a:r>
              <a:rPr lang="en-US" sz="2200" dirty="0"/>
              <a:t> as </a:t>
            </a:r>
            <a:r>
              <a:rPr lang="en-US" sz="2200" dirty="0" err="1"/>
              <a:t>possíveis</a:t>
            </a:r>
            <a:r>
              <a:rPr lang="en-US" sz="2200" dirty="0"/>
              <a:t> </a:t>
            </a:r>
            <a:r>
              <a:rPr lang="en-US" sz="2200" dirty="0" err="1"/>
              <a:t>regressões</a:t>
            </a:r>
            <a:endParaRPr lang="en-US" sz="2200" dirty="0"/>
          </a:p>
          <a:p>
            <a:pPr marL="0" indent="0">
              <a:buNone/>
            </a:pPr>
            <a:r>
              <a:rPr lang="en-US" sz="2200" dirty="0"/>
              <a:t>b &lt;- </a:t>
            </a:r>
            <a:r>
              <a:rPr lang="en-US" sz="2200" dirty="0" err="1"/>
              <a:t>regsubsets</a:t>
            </a:r>
            <a:r>
              <a:rPr lang="en-US" sz="2200" dirty="0"/>
              <a:t>(y ~ ., data = </a:t>
            </a:r>
            <a:r>
              <a:rPr lang="en-US" sz="2200" dirty="0" err="1"/>
              <a:t>df_ms</a:t>
            </a:r>
            <a:r>
              <a:rPr lang="en-US" sz="2200" dirty="0"/>
              <a:t>, </a:t>
            </a:r>
            <a:r>
              <a:rPr lang="en-US" sz="2200" dirty="0" err="1"/>
              <a:t>nbest</a:t>
            </a:r>
            <a:r>
              <a:rPr lang="en-US" sz="2200" dirty="0"/>
              <a:t> = 3)</a:t>
            </a:r>
          </a:p>
          <a:p>
            <a:pPr marL="0" indent="0">
              <a:buNone/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4774473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2C991A-8CD8-BF90-216C-ED9735313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Importação de Banco de Dados (</a:t>
            </a:r>
            <a:r>
              <a:rPr lang="pt-BR" dirty="0" err="1"/>
              <a:t>readxl</a:t>
            </a:r>
            <a:r>
              <a:rPr lang="pt-BR" dirty="0"/>
              <a:t>)</a:t>
            </a:r>
            <a:endParaRPr lang="en-US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7757936-AE54-E9E6-C661-FEB7AB3660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1B4BF-1A0A-4F4D-A21D-73D928B84FE1}" type="datetime1">
              <a:rPr lang="pt-BR" smtClean="0"/>
              <a:t>06/11/2022</a:t>
            </a:fld>
            <a:endParaRPr lang="en-US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DDE9702-DA44-0289-1B8A-8A36FF9B5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3A02412A-31DE-8044-1729-759EB59E4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lapea@ufv.br</a:t>
            </a:r>
          </a:p>
        </p:txBody>
      </p:sp>
      <p:sp>
        <p:nvSpPr>
          <p:cNvPr id="10" name="Espaço Reservado para Conteúdo 9">
            <a:extLst>
              <a:ext uri="{FF2B5EF4-FFF2-40B4-BE49-F238E27FC236}">
                <a16:creationId xmlns:a16="http://schemas.microsoft.com/office/drawing/2014/main" id="{2FC597AD-9CD9-9919-FEAF-0BC62EFF5D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/>
              <a:t>library(</a:t>
            </a:r>
            <a:r>
              <a:rPr lang="en-US" sz="2200" dirty="0" err="1"/>
              <a:t>readxl</a:t>
            </a:r>
            <a:r>
              <a:rPr lang="en-US" sz="2200" dirty="0"/>
              <a:t>) # </a:t>
            </a:r>
            <a:r>
              <a:rPr lang="en-US" sz="2200" dirty="0" err="1"/>
              <a:t>carregar</a:t>
            </a:r>
            <a:r>
              <a:rPr lang="en-US" sz="2200" dirty="0"/>
              <a:t> o </a:t>
            </a:r>
            <a:r>
              <a:rPr lang="en-US" sz="2200" dirty="0" err="1"/>
              <a:t>pacote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read_xlsx</a:t>
            </a:r>
            <a:r>
              <a:rPr lang="en-US" sz="2200" dirty="0"/>
              <a:t>("Ames_Data.xlsx") # </a:t>
            </a:r>
            <a:r>
              <a:rPr lang="en-US" sz="2200" dirty="0" err="1"/>
              <a:t>ler</a:t>
            </a:r>
            <a:r>
              <a:rPr lang="en-US" sz="2200" dirty="0"/>
              <a:t> o banco de dados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readxl</a:t>
            </a:r>
            <a:r>
              <a:rPr lang="en-US" sz="2200" dirty="0"/>
              <a:t>::</a:t>
            </a:r>
            <a:r>
              <a:rPr lang="en-US" sz="2200" dirty="0" err="1"/>
              <a:t>read_xlsx</a:t>
            </a:r>
            <a:r>
              <a:rPr lang="en-US" sz="2200" dirty="0"/>
              <a:t>("Ames_Data.xlsx") # </a:t>
            </a:r>
            <a:r>
              <a:rPr lang="en-US" sz="2200" dirty="0" err="1"/>
              <a:t>ler</a:t>
            </a:r>
            <a:r>
              <a:rPr lang="en-US" sz="2200" dirty="0"/>
              <a:t> </a:t>
            </a:r>
            <a:r>
              <a:rPr lang="en-US" sz="2200" dirty="0" err="1"/>
              <a:t>sem</a:t>
            </a:r>
            <a:r>
              <a:rPr lang="en-US" sz="2200" dirty="0"/>
              <a:t> </a:t>
            </a:r>
            <a:r>
              <a:rPr lang="en-US" sz="2200" dirty="0" err="1"/>
              <a:t>carregar</a:t>
            </a:r>
            <a:r>
              <a:rPr lang="en-US" sz="2200" dirty="0"/>
              <a:t> o </a:t>
            </a:r>
            <a:r>
              <a:rPr lang="en-US" sz="2200" dirty="0" err="1"/>
              <a:t>pacote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read_xlsx</a:t>
            </a:r>
            <a:r>
              <a:rPr lang="en-US" sz="2200" dirty="0"/>
              <a:t>("datasets.xlsx") # </a:t>
            </a:r>
            <a:r>
              <a:rPr lang="en-US" sz="2200" dirty="0" err="1"/>
              <a:t>lê</a:t>
            </a:r>
            <a:r>
              <a:rPr lang="en-US" sz="2200" dirty="0"/>
              <a:t> a </a:t>
            </a:r>
            <a:r>
              <a:rPr lang="en-US" sz="2200" dirty="0" err="1"/>
              <a:t>primeira</a:t>
            </a:r>
            <a:r>
              <a:rPr lang="en-US" sz="2200" dirty="0"/>
              <a:t> </a:t>
            </a:r>
            <a:r>
              <a:rPr lang="en-US" sz="2200" dirty="0" err="1"/>
              <a:t>planilha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read_excel</a:t>
            </a:r>
            <a:r>
              <a:rPr lang="en-US" sz="2200" dirty="0"/>
              <a:t>("datasets.xlsx", 2) # </a:t>
            </a:r>
            <a:r>
              <a:rPr lang="en-US" sz="2200" dirty="0" err="1"/>
              <a:t>lê</a:t>
            </a:r>
            <a:r>
              <a:rPr lang="en-US" sz="2200" dirty="0"/>
              <a:t> a </a:t>
            </a:r>
            <a:r>
              <a:rPr lang="en-US" sz="2200" dirty="0" err="1"/>
              <a:t>planilha</a:t>
            </a:r>
            <a:r>
              <a:rPr lang="en-US" sz="2200" dirty="0"/>
              <a:t> </a:t>
            </a:r>
            <a:r>
              <a:rPr lang="en-US" sz="2200" dirty="0" err="1"/>
              <a:t>especificada</a:t>
            </a:r>
            <a:r>
              <a:rPr lang="en-US" sz="2200" dirty="0"/>
              <a:t> pela </a:t>
            </a:r>
            <a:r>
              <a:rPr lang="en-US" sz="2200" dirty="0" err="1"/>
              <a:t>ordem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read_xlsx</a:t>
            </a:r>
            <a:r>
              <a:rPr lang="en-US" sz="2200" dirty="0"/>
              <a:t>("datasets.xlsx", 4) # </a:t>
            </a:r>
            <a:r>
              <a:rPr lang="en-US" sz="2200" dirty="0" err="1"/>
              <a:t>lê</a:t>
            </a:r>
            <a:r>
              <a:rPr lang="en-US" sz="2200" dirty="0"/>
              <a:t> a </a:t>
            </a:r>
            <a:r>
              <a:rPr lang="en-US" sz="2200" dirty="0" err="1"/>
              <a:t>planilha</a:t>
            </a:r>
            <a:r>
              <a:rPr lang="en-US" sz="2200" dirty="0"/>
              <a:t> </a:t>
            </a:r>
            <a:r>
              <a:rPr lang="en-US" sz="2200" dirty="0" err="1"/>
              <a:t>especificada</a:t>
            </a:r>
            <a:r>
              <a:rPr lang="en-US" sz="2200" dirty="0"/>
              <a:t> pela </a:t>
            </a:r>
            <a:r>
              <a:rPr lang="en-US" sz="2200" dirty="0" err="1"/>
              <a:t>ordem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read_excel</a:t>
            </a:r>
            <a:r>
              <a:rPr lang="en-US" sz="2200" dirty="0"/>
              <a:t>("datasets.xlsx", "</a:t>
            </a:r>
            <a:r>
              <a:rPr lang="en-US" sz="2200" dirty="0" err="1"/>
              <a:t>mtcars</a:t>
            </a:r>
            <a:r>
              <a:rPr lang="en-US" sz="2200" dirty="0"/>
              <a:t>") # </a:t>
            </a:r>
            <a:r>
              <a:rPr lang="en-US" sz="2200" dirty="0" err="1"/>
              <a:t>lê</a:t>
            </a:r>
            <a:r>
              <a:rPr lang="en-US" sz="2200" dirty="0"/>
              <a:t> a </a:t>
            </a:r>
            <a:r>
              <a:rPr lang="en-US" sz="2200" dirty="0" err="1"/>
              <a:t>planilha</a:t>
            </a:r>
            <a:r>
              <a:rPr lang="en-US" sz="2200" dirty="0"/>
              <a:t> </a:t>
            </a:r>
            <a:r>
              <a:rPr lang="en-US" sz="2200" dirty="0" err="1"/>
              <a:t>especificando</a:t>
            </a:r>
            <a:r>
              <a:rPr lang="en-US" sz="2200" dirty="0"/>
              <a:t> o </a:t>
            </a:r>
            <a:r>
              <a:rPr lang="en-US" sz="2200" dirty="0" err="1"/>
              <a:t>nome</a:t>
            </a:r>
            <a:r>
              <a:rPr lang="en-US" sz="2200" dirty="0"/>
              <a:t> dela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0ECC2FAD-8A9D-73B5-81AC-A8C61F9E195C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52700" y="6362700"/>
            <a:ext cx="2136772" cy="247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866468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44B3EE-4B80-4204-501B-407C8B610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Regressão Linear Múltipla (Seleção de Variáveis)</a:t>
            </a:r>
            <a:endParaRPr lang="en-US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E9ADCBF-ED0B-F9FD-F9D1-BDCF4E506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06/11/2022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5B513C6-0EF1-48AE-4EE2-D4EBF4566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89CAFCA-21C8-EB2D-2EC4-8C53D676D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150</a:t>
            </a:fld>
            <a:endParaRPr lang="en-US" dirty="0"/>
          </a:p>
        </p:txBody>
      </p:sp>
      <p:sp>
        <p:nvSpPr>
          <p:cNvPr id="7" name="Espaço Reservado para Conteúdo 6">
            <a:extLst>
              <a:ext uri="{FF2B5EF4-FFF2-40B4-BE49-F238E27FC236}">
                <a16:creationId xmlns:a16="http://schemas.microsoft.com/office/drawing/2014/main" id="{1552A111-9504-1023-2D18-4E00244C42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### </a:t>
            </a:r>
            <a:r>
              <a:rPr lang="en-US" sz="2200" dirty="0" err="1"/>
              <a:t>Extraindo</a:t>
            </a:r>
            <a:r>
              <a:rPr lang="en-US" sz="2200" dirty="0"/>
              <a:t> as </a:t>
            </a:r>
            <a:r>
              <a:rPr lang="en-US" sz="2200" dirty="0" err="1"/>
              <a:t>estatísticas</a:t>
            </a:r>
            <a:r>
              <a:rPr lang="en-US" sz="2200" dirty="0"/>
              <a:t> de </a:t>
            </a:r>
            <a:r>
              <a:rPr lang="en-US" sz="2200" dirty="0" err="1"/>
              <a:t>cada</a:t>
            </a:r>
            <a:r>
              <a:rPr lang="en-US" sz="2200" dirty="0"/>
              <a:t> </a:t>
            </a:r>
            <a:r>
              <a:rPr lang="en-US" sz="2200" dirty="0" err="1"/>
              <a:t>modelo</a:t>
            </a: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rs</a:t>
            </a:r>
            <a:r>
              <a:rPr lang="en-US" sz="2200" dirty="0"/>
              <a:t> &lt;- summary(b)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new_rs</a:t>
            </a:r>
            <a:r>
              <a:rPr lang="en-US" sz="2200" dirty="0"/>
              <a:t> &lt;- list()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for (</a:t>
            </a:r>
            <a:r>
              <a:rPr lang="en-US" sz="2200" dirty="0" err="1"/>
              <a:t>i</a:t>
            </a:r>
            <a:r>
              <a:rPr lang="en-US" sz="2200" dirty="0"/>
              <a:t> in 1:length(</a:t>
            </a:r>
            <a:r>
              <a:rPr lang="en-US" sz="2200" dirty="0" err="1"/>
              <a:t>rs</a:t>
            </a:r>
            <a:r>
              <a:rPr lang="en-US" sz="2200" dirty="0"/>
              <a:t>)) {</a:t>
            </a:r>
          </a:p>
          <a:p>
            <a:pPr marL="0" indent="0">
              <a:buNone/>
            </a:pPr>
            <a:r>
              <a:rPr lang="en-US" sz="2200" dirty="0"/>
              <a:t>  if (mode(</a:t>
            </a:r>
            <a:r>
              <a:rPr lang="en-US" sz="2200" dirty="0" err="1"/>
              <a:t>rs</a:t>
            </a:r>
            <a:r>
              <a:rPr lang="en-US" sz="2200" dirty="0"/>
              <a:t>[[</a:t>
            </a:r>
            <a:r>
              <a:rPr lang="en-US" sz="2200" dirty="0" err="1"/>
              <a:t>i</a:t>
            </a:r>
            <a:r>
              <a:rPr lang="en-US" sz="2200" dirty="0"/>
              <a:t>]]) == "numeric") {</a:t>
            </a:r>
          </a:p>
          <a:p>
            <a:pPr marL="0" indent="0">
              <a:buNone/>
            </a:pPr>
            <a:r>
              <a:rPr lang="en-US" sz="2200" dirty="0"/>
              <a:t>    </a:t>
            </a:r>
            <a:r>
              <a:rPr lang="en-US" sz="2200" dirty="0" err="1"/>
              <a:t>new_rs</a:t>
            </a:r>
            <a:r>
              <a:rPr lang="en-US" sz="2200" dirty="0"/>
              <a:t>[[names(</a:t>
            </a:r>
            <a:r>
              <a:rPr lang="en-US" sz="2200" dirty="0" err="1"/>
              <a:t>rs</a:t>
            </a:r>
            <a:r>
              <a:rPr lang="en-US" sz="2200" dirty="0"/>
              <a:t>[</a:t>
            </a:r>
            <a:r>
              <a:rPr lang="en-US" sz="2200" dirty="0" err="1"/>
              <a:t>i</a:t>
            </a:r>
            <a:r>
              <a:rPr lang="en-US" sz="2200" dirty="0"/>
              <a:t>])]] &lt;- </a:t>
            </a:r>
            <a:r>
              <a:rPr lang="en-US" sz="2200" dirty="0" err="1"/>
              <a:t>rs</a:t>
            </a:r>
            <a:r>
              <a:rPr lang="en-US" sz="2200" dirty="0"/>
              <a:t>[[</a:t>
            </a:r>
            <a:r>
              <a:rPr lang="en-US" sz="2200" dirty="0" err="1"/>
              <a:t>i</a:t>
            </a:r>
            <a:r>
              <a:rPr lang="en-US" sz="2200" dirty="0"/>
              <a:t>]]</a:t>
            </a:r>
          </a:p>
          <a:p>
            <a:pPr marL="0" indent="0">
              <a:buNone/>
            </a:pPr>
            <a:r>
              <a:rPr lang="en-US" sz="2200" dirty="0"/>
              <a:t>  }</a:t>
            </a:r>
          </a:p>
          <a:p>
            <a:pPr marL="0" indent="0">
              <a:buNone/>
            </a:pPr>
            <a:r>
              <a:rPr lang="en-US" sz="22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552364848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44B3EE-4B80-4204-501B-407C8B610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Regressão Linear Múltipla (Seleção de Variáveis)</a:t>
            </a:r>
            <a:endParaRPr lang="en-US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E9ADCBF-ED0B-F9FD-F9D1-BDCF4E506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06/11/2022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5B513C6-0EF1-48AE-4EE2-D4EBF4566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89CAFCA-21C8-EB2D-2EC4-8C53D676D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151</a:t>
            </a:fld>
            <a:endParaRPr lang="en-US" dirty="0"/>
          </a:p>
        </p:txBody>
      </p:sp>
      <p:sp>
        <p:nvSpPr>
          <p:cNvPr id="7" name="Espaço Reservado para Conteúdo 6">
            <a:extLst>
              <a:ext uri="{FF2B5EF4-FFF2-40B4-BE49-F238E27FC236}">
                <a16:creationId xmlns:a16="http://schemas.microsoft.com/office/drawing/2014/main" id="{1552A111-9504-1023-2D18-4E00244C42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/>
              <a:t>### </a:t>
            </a:r>
            <a:r>
              <a:rPr lang="en-US" sz="2200" dirty="0" err="1"/>
              <a:t>Mostrando</a:t>
            </a:r>
            <a:r>
              <a:rPr lang="en-US" sz="2200" dirty="0"/>
              <a:t> as </a:t>
            </a:r>
            <a:r>
              <a:rPr lang="en-US" sz="2200" dirty="0" err="1"/>
              <a:t>estatísticas</a:t>
            </a:r>
            <a:r>
              <a:rPr lang="en-US" sz="2200" dirty="0"/>
              <a:t> de </a:t>
            </a:r>
            <a:r>
              <a:rPr lang="en-US" sz="2200" dirty="0" err="1"/>
              <a:t>todos</a:t>
            </a:r>
            <a:r>
              <a:rPr lang="en-US" sz="2200" dirty="0"/>
              <a:t> </a:t>
            </a:r>
            <a:r>
              <a:rPr lang="en-US" sz="2200" dirty="0" err="1"/>
              <a:t>os</a:t>
            </a:r>
            <a:r>
              <a:rPr lang="en-US" sz="2200" dirty="0"/>
              <a:t> </a:t>
            </a:r>
            <a:r>
              <a:rPr lang="en-US" sz="2200" dirty="0" err="1"/>
              <a:t>modelos</a:t>
            </a:r>
            <a:endParaRPr lang="en-US" sz="2200" dirty="0"/>
          </a:p>
          <a:p>
            <a:pPr marL="0" indent="0">
              <a:buNone/>
            </a:pPr>
            <a:r>
              <a:rPr lang="en-US" sz="2200" dirty="0"/>
              <a:t>(</a:t>
            </a:r>
            <a:r>
              <a:rPr lang="en-US" sz="2200" dirty="0" err="1"/>
              <a:t>bind_cols</a:t>
            </a:r>
            <a:r>
              <a:rPr lang="en-US" sz="2200" dirty="0"/>
              <a:t>(</a:t>
            </a:r>
            <a:r>
              <a:rPr lang="en-US" sz="2200" dirty="0" err="1"/>
              <a:t>new_rs</a:t>
            </a:r>
            <a:r>
              <a:rPr lang="en-US" sz="2200" dirty="0"/>
              <a:t>) |&gt;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add_column</a:t>
            </a:r>
            <a:r>
              <a:rPr lang="en-US" sz="2200" dirty="0"/>
              <a:t>(</a:t>
            </a:r>
            <a:r>
              <a:rPr lang="en-US" sz="2200" dirty="0" err="1"/>
              <a:t>rs$outmat</a:t>
            </a:r>
            <a:r>
              <a:rPr lang="en-US" sz="2200" dirty="0"/>
              <a:t> |&gt; </a:t>
            </a:r>
            <a:r>
              <a:rPr lang="en-US" sz="2200" dirty="0" err="1"/>
              <a:t>as_tibble</a:t>
            </a:r>
            <a:r>
              <a:rPr lang="en-US" sz="2200" dirty="0"/>
              <a:t>(),</a:t>
            </a:r>
          </a:p>
          <a:p>
            <a:pPr marL="0" indent="0">
              <a:buNone/>
            </a:pPr>
            <a:r>
              <a:rPr lang="en-US" sz="2200" dirty="0"/>
              <a:t>             .before = T) -&gt; </a:t>
            </a:r>
            <a:r>
              <a:rPr lang="en-US" sz="2200" dirty="0" err="1"/>
              <a:t>est_models</a:t>
            </a:r>
            <a:r>
              <a:rPr lang="en-US" sz="2200" dirty="0"/>
              <a:t>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est_models</a:t>
            </a:r>
            <a:r>
              <a:rPr lang="en-US" sz="2200" dirty="0"/>
              <a:t> |&gt; 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flextable</a:t>
            </a:r>
            <a:r>
              <a:rPr lang="en-US" sz="2200" dirty="0"/>
              <a:t>() |&gt;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bg</a:t>
            </a:r>
            <a:r>
              <a:rPr lang="en-US" sz="2200" dirty="0"/>
              <a:t>(j = c(4, 6),</a:t>
            </a:r>
          </a:p>
          <a:p>
            <a:pPr marL="0" indent="0">
              <a:buNone/>
            </a:pPr>
            <a:r>
              <a:rPr lang="en-US" sz="2200" dirty="0"/>
              <a:t>    </a:t>
            </a:r>
            <a:r>
              <a:rPr lang="en-US" sz="2200" dirty="0" err="1"/>
              <a:t>bg</a:t>
            </a:r>
            <a:r>
              <a:rPr lang="en-US" sz="2200" dirty="0"/>
              <a:t> = function(x) {</a:t>
            </a:r>
          </a:p>
          <a:p>
            <a:pPr marL="0" indent="0">
              <a:buNone/>
            </a:pPr>
            <a:r>
              <a:rPr lang="en-US" sz="2200" dirty="0"/>
              <a:t>      out &lt;- rep("transparent", length(x))</a:t>
            </a:r>
          </a:p>
          <a:p>
            <a:pPr marL="0" indent="0">
              <a:buNone/>
            </a:pPr>
            <a:r>
              <a:rPr lang="en-US" sz="2200" dirty="0"/>
              <a:t>      out[x == max(x)] &lt;- "</a:t>
            </a:r>
            <a:r>
              <a:rPr lang="en-US" sz="2200" dirty="0" err="1"/>
              <a:t>lightgreen</a:t>
            </a:r>
            <a:r>
              <a:rPr lang="en-US" sz="2200" dirty="0"/>
              <a:t>"</a:t>
            </a:r>
          </a:p>
          <a:p>
            <a:pPr marL="0" indent="0">
              <a:buNone/>
            </a:pPr>
            <a:r>
              <a:rPr lang="en-US" sz="2200" dirty="0"/>
              <a:t>      out } ) |&gt;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bg</a:t>
            </a:r>
            <a:r>
              <a:rPr lang="en-US" sz="2200" dirty="0"/>
              <a:t>(j = c(5, 7,8),</a:t>
            </a:r>
          </a:p>
          <a:p>
            <a:pPr marL="0" indent="0">
              <a:buNone/>
            </a:pPr>
            <a:r>
              <a:rPr lang="en-US" sz="2200" dirty="0"/>
              <a:t>    </a:t>
            </a:r>
            <a:r>
              <a:rPr lang="en-US" sz="2200" dirty="0" err="1"/>
              <a:t>bg</a:t>
            </a:r>
            <a:r>
              <a:rPr lang="en-US" sz="2200" dirty="0"/>
              <a:t> = function(x) {</a:t>
            </a:r>
          </a:p>
          <a:p>
            <a:pPr marL="0" indent="0">
              <a:buNone/>
            </a:pPr>
            <a:r>
              <a:rPr lang="en-US" sz="2200" dirty="0"/>
              <a:t>      out &lt;- rep("transparent", length(x))</a:t>
            </a:r>
          </a:p>
          <a:p>
            <a:pPr marL="0" indent="0">
              <a:buNone/>
            </a:pPr>
            <a:r>
              <a:rPr lang="en-US" sz="2200" dirty="0"/>
              <a:t>      out[x == min(x)] &lt;- "</a:t>
            </a:r>
            <a:r>
              <a:rPr lang="en-US" sz="2200" dirty="0" err="1"/>
              <a:t>lightblue</a:t>
            </a:r>
            <a:r>
              <a:rPr lang="en-US" sz="2200" dirty="0"/>
              <a:t>"</a:t>
            </a:r>
          </a:p>
          <a:p>
            <a:pPr marL="0" indent="0">
              <a:buNone/>
            </a:pPr>
            <a:r>
              <a:rPr lang="en-US" sz="2200" dirty="0"/>
              <a:t>      out}) </a:t>
            </a:r>
          </a:p>
        </p:txBody>
      </p:sp>
    </p:spTree>
    <p:extLst>
      <p:ext uri="{BB962C8B-B14F-4D97-AF65-F5344CB8AC3E}">
        <p14:creationId xmlns:p14="http://schemas.microsoft.com/office/powerpoint/2010/main" val="3196251373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44B3EE-4B80-4204-501B-407C8B610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Regressão Linear Múltipla (Seleção de Variáveis)</a:t>
            </a:r>
            <a:endParaRPr lang="en-US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E9ADCBF-ED0B-F9FD-F9D1-BDCF4E506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06/11/2022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5B513C6-0EF1-48AE-4EE2-D4EBF4566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89CAFCA-21C8-EB2D-2EC4-8C53D676D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152</a:t>
            </a:fld>
            <a:endParaRPr lang="en-US" dirty="0"/>
          </a:p>
        </p:txBody>
      </p:sp>
      <p:pic>
        <p:nvPicPr>
          <p:cNvPr id="8" name="Espaço Reservado para Conteúdo 7">
            <a:extLst>
              <a:ext uri="{FF2B5EF4-FFF2-40B4-BE49-F238E27FC236}">
                <a16:creationId xmlns:a16="http://schemas.microsoft.com/office/drawing/2014/main" id="{CA275674-BB5E-E245-B929-784461F93A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44453" y="2428875"/>
            <a:ext cx="11799094" cy="5429250"/>
          </a:xfrm>
        </p:spPr>
      </p:pic>
    </p:spTree>
    <p:extLst>
      <p:ext uri="{BB962C8B-B14F-4D97-AF65-F5344CB8AC3E}">
        <p14:creationId xmlns:p14="http://schemas.microsoft.com/office/powerpoint/2010/main" val="4240722175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44B3EE-4B80-4204-501B-407C8B610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Regressão Linear Múltipla (Seleção de Variáveis)</a:t>
            </a:r>
            <a:endParaRPr lang="en-US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E9ADCBF-ED0B-F9FD-F9D1-BDCF4E506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06/11/2022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5B513C6-0EF1-48AE-4EE2-D4EBF4566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89CAFCA-21C8-EB2D-2EC4-8C53D676D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153</a:t>
            </a:fld>
            <a:endParaRPr lang="en-US" dirty="0"/>
          </a:p>
        </p:txBody>
      </p:sp>
      <p:pic>
        <p:nvPicPr>
          <p:cNvPr id="8" name="Espaço Reservado para Conteúdo 7">
            <a:extLst>
              <a:ext uri="{FF2B5EF4-FFF2-40B4-BE49-F238E27FC236}">
                <a16:creationId xmlns:a16="http://schemas.microsoft.com/office/drawing/2014/main" id="{C5D56D45-28AF-61D2-9725-2B1682A620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21843" y="1866900"/>
            <a:ext cx="11644313" cy="6929438"/>
          </a:xfrm>
        </p:spPr>
      </p:pic>
    </p:spTree>
    <p:extLst>
      <p:ext uri="{BB962C8B-B14F-4D97-AF65-F5344CB8AC3E}">
        <p14:creationId xmlns:p14="http://schemas.microsoft.com/office/powerpoint/2010/main" val="4180806667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44B3EE-4B80-4204-501B-407C8B610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Regressão Linear Múltipla (Seleção de Variáveis)</a:t>
            </a:r>
            <a:endParaRPr lang="en-US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E9ADCBF-ED0B-F9FD-F9D1-BDCF4E506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06/11/2022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5B513C6-0EF1-48AE-4EE2-D4EBF4566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89CAFCA-21C8-EB2D-2EC4-8C53D676D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154</a:t>
            </a:fld>
            <a:endParaRPr lang="en-US" dirty="0"/>
          </a:p>
        </p:txBody>
      </p:sp>
      <p:pic>
        <p:nvPicPr>
          <p:cNvPr id="8" name="Espaço Reservado para Conteúdo 7">
            <a:extLst>
              <a:ext uri="{FF2B5EF4-FFF2-40B4-BE49-F238E27FC236}">
                <a16:creationId xmlns:a16="http://schemas.microsoft.com/office/drawing/2014/main" id="{EDD2B3C9-3C2D-64B5-E11B-B7821D73C7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64234" y="1660922"/>
            <a:ext cx="12251531" cy="6965156"/>
          </a:xfrm>
        </p:spPr>
      </p:pic>
    </p:spTree>
    <p:extLst>
      <p:ext uri="{BB962C8B-B14F-4D97-AF65-F5344CB8AC3E}">
        <p14:creationId xmlns:p14="http://schemas.microsoft.com/office/powerpoint/2010/main" val="2704807726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44B3EE-4B80-4204-501B-407C8B610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Regressão Linear Múltipla (Seleção de Variáveis)</a:t>
            </a:r>
            <a:endParaRPr lang="en-US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E9ADCBF-ED0B-F9FD-F9D1-BDCF4E506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06/11/2022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5B513C6-0EF1-48AE-4EE2-D4EBF4566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89CAFCA-21C8-EB2D-2EC4-8C53D676D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155</a:t>
            </a:fld>
            <a:endParaRPr lang="en-US" dirty="0"/>
          </a:p>
        </p:txBody>
      </p:sp>
      <p:sp>
        <p:nvSpPr>
          <p:cNvPr id="7" name="Espaço Reservado para Conteúdo 6">
            <a:extLst>
              <a:ext uri="{FF2B5EF4-FFF2-40B4-BE49-F238E27FC236}">
                <a16:creationId xmlns:a16="http://schemas.microsoft.com/office/drawing/2014/main" id="{1552A111-9504-1023-2D18-4E00244C42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/>
              <a:t># </a:t>
            </a:r>
            <a:r>
              <a:rPr lang="en-US" sz="2200" dirty="0" err="1"/>
              <a:t>Regressão</a:t>
            </a:r>
            <a:r>
              <a:rPr lang="en-US" sz="2200" dirty="0"/>
              <a:t> Linear </a:t>
            </a:r>
            <a:r>
              <a:rPr lang="en-US" sz="2200" dirty="0" err="1"/>
              <a:t>Múltipla</a:t>
            </a:r>
            <a:r>
              <a:rPr lang="en-US" sz="2200" dirty="0"/>
              <a:t> (Backward, Forward, stepwise)</a:t>
            </a:r>
          </a:p>
          <a:p>
            <a:pPr marL="0" indent="0">
              <a:buNone/>
            </a:pPr>
            <a:r>
              <a:rPr lang="en-US" sz="2200" dirty="0"/>
              <a:t>## </a:t>
            </a:r>
            <a:r>
              <a:rPr lang="en-US" sz="2200" dirty="0" err="1"/>
              <a:t>Carregando</a:t>
            </a:r>
            <a:r>
              <a:rPr lang="en-US" sz="2200" dirty="0"/>
              <a:t> o banco de dados</a:t>
            </a:r>
          </a:p>
          <a:p>
            <a:pPr marL="0" indent="0">
              <a:buNone/>
            </a:pPr>
            <a:r>
              <a:rPr lang="en-US" sz="2200" dirty="0"/>
              <a:t>df_ms_2 &lt;- </a:t>
            </a:r>
            <a:r>
              <a:rPr lang="en-US" sz="2200" dirty="0" err="1"/>
              <a:t>read_csv</a:t>
            </a:r>
            <a:r>
              <a:rPr lang="en-US" sz="2200" dirty="0"/>
              <a:t>(file = "df_ms_2.csv", </a:t>
            </a:r>
            <a:r>
              <a:rPr lang="en-US" sz="2200" dirty="0" err="1"/>
              <a:t>show_col_types</a:t>
            </a:r>
            <a:r>
              <a:rPr lang="en-US" sz="2200" dirty="0"/>
              <a:t> = F)</a:t>
            </a:r>
          </a:p>
          <a:p>
            <a:pPr marL="0" indent="0">
              <a:buNone/>
            </a:pPr>
            <a:r>
              <a:rPr lang="en-US" sz="2200" dirty="0"/>
              <a:t>df_ms_2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## BACKWARD ELIMINATION</a:t>
            </a:r>
          </a:p>
          <a:p>
            <a:pPr marL="0" indent="0">
              <a:buNone/>
            </a:pPr>
            <a:r>
              <a:rPr lang="en-US" sz="2200" dirty="0"/>
              <a:t>m1234 &lt;- </a:t>
            </a:r>
            <a:r>
              <a:rPr lang="en-US" sz="2200" dirty="0" err="1"/>
              <a:t>lm</a:t>
            </a:r>
            <a:r>
              <a:rPr lang="en-US" sz="2200" dirty="0"/>
              <a:t>(y ~ x1 + x2 + x3 + x4, data = df_ms_2)</a:t>
            </a:r>
          </a:p>
          <a:p>
            <a:pPr marL="0" indent="0">
              <a:buNone/>
            </a:pPr>
            <a:r>
              <a:rPr lang="en-US" sz="2200" dirty="0"/>
              <a:t>m4321 &lt;- </a:t>
            </a:r>
            <a:r>
              <a:rPr lang="en-US" sz="2200" dirty="0" err="1"/>
              <a:t>lm</a:t>
            </a:r>
            <a:r>
              <a:rPr lang="en-US" sz="2200" dirty="0"/>
              <a:t>(y ~ x4 + x2 + x3 + x1, data = df_ms_2)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### </a:t>
            </a:r>
            <a:r>
              <a:rPr lang="en-US" sz="2200" dirty="0" err="1"/>
              <a:t>Os</a:t>
            </a:r>
            <a:r>
              <a:rPr lang="en-US" sz="2200" dirty="0"/>
              <a:t> testes F da </a:t>
            </a:r>
            <a:r>
              <a:rPr lang="en-US" sz="2200" dirty="0" err="1"/>
              <a:t>função</a:t>
            </a:r>
            <a:r>
              <a:rPr lang="en-US" sz="2200" dirty="0"/>
              <a:t> </a:t>
            </a:r>
            <a:r>
              <a:rPr lang="en-US" sz="2200" dirty="0" err="1"/>
              <a:t>anova</a:t>
            </a:r>
            <a:r>
              <a:rPr lang="en-US" sz="2200" dirty="0"/>
              <a:t> do </a:t>
            </a:r>
            <a:r>
              <a:rPr lang="en-US" sz="2200" dirty="0" err="1"/>
              <a:t>pacote</a:t>
            </a:r>
            <a:r>
              <a:rPr lang="en-US" sz="2200" dirty="0"/>
              <a:t> stats </a:t>
            </a:r>
            <a:r>
              <a:rPr lang="en-US" sz="2200" dirty="0" err="1"/>
              <a:t>são</a:t>
            </a:r>
            <a:r>
              <a:rPr lang="en-US" sz="2200" dirty="0"/>
              <a:t> </a:t>
            </a:r>
            <a:r>
              <a:rPr lang="en-US" sz="2200" dirty="0" err="1"/>
              <a:t>sequenciais</a:t>
            </a:r>
            <a:r>
              <a:rPr lang="en-US" sz="2200" dirty="0"/>
              <a:t> e </a:t>
            </a:r>
            <a:r>
              <a:rPr lang="en-US" sz="2200" dirty="0" err="1"/>
              <a:t>não</a:t>
            </a:r>
            <a:r>
              <a:rPr lang="en-US" sz="2200" dirty="0"/>
              <a:t> </a:t>
            </a:r>
            <a:r>
              <a:rPr lang="en-US" sz="2200" dirty="0" err="1"/>
              <a:t>parciais</a:t>
            </a:r>
            <a:endParaRPr lang="en-US" sz="2200" dirty="0"/>
          </a:p>
          <a:p>
            <a:pPr marL="0" indent="0">
              <a:buNone/>
            </a:pPr>
            <a:r>
              <a:rPr lang="en-US" sz="2200" dirty="0"/>
              <a:t>#### </a:t>
            </a:r>
            <a:r>
              <a:rPr lang="en-US" sz="2200" dirty="0" err="1"/>
              <a:t>Dependem</a:t>
            </a:r>
            <a:r>
              <a:rPr lang="en-US" sz="2200" dirty="0"/>
              <a:t> da </a:t>
            </a:r>
            <a:r>
              <a:rPr lang="en-US" sz="2200" dirty="0" err="1"/>
              <a:t>ordem</a:t>
            </a:r>
            <a:r>
              <a:rPr lang="en-US" sz="2200" dirty="0"/>
              <a:t> de entrada no </a:t>
            </a:r>
            <a:r>
              <a:rPr lang="en-US" sz="2200" dirty="0" err="1"/>
              <a:t>modelo</a:t>
            </a: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anova</a:t>
            </a:r>
            <a:r>
              <a:rPr lang="en-US" sz="2200" dirty="0"/>
              <a:t>(m1234)  </a:t>
            </a:r>
          </a:p>
          <a:p>
            <a:pPr marL="0" indent="0">
              <a:buNone/>
            </a:pPr>
            <a:r>
              <a:rPr lang="en-US" sz="2200" dirty="0" err="1"/>
              <a:t>anova</a:t>
            </a:r>
            <a:r>
              <a:rPr lang="en-US" sz="2200" dirty="0"/>
              <a:t>(m4321)</a:t>
            </a:r>
          </a:p>
        </p:txBody>
      </p:sp>
    </p:spTree>
    <p:extLst>
      <p:ext uri="{BB962C8B-B14F-4D97-AF65-F5344CB8AC3E}">
        <p14:creationId xmlns:p14="http://schemas.microsoft.com/office/powerpoint/2010/main" val="1875758826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44B3EE-4B80-4204-501B-407C8B610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Regressão Linear Múltipla (Seleção de Variáveis)</a:t>
            </a:r>
            <a:endParaRPr lang="en-US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E9ADCBF-ED0B-F9FD-F9D1-BDCF4E506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06/11/2022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5B513C6-0EF1-48AE-4EE2-D4EBF4566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89CAFCA-21C8-EB2D-2EC4-8C53D676D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156</a:t>
            </a:fld>
            <a:endParaRPr lang="en-US" dirty="0"/>
          </a:p>
        </p:txBody>
      </p:sp>
      <p:sp>
        <p:nvSpPr>
          <p:cNvPr id="7" name="Espaço Reservado para Conteúdo 6">
            <a:extLst>
              <a:ext uri="{FF2B5EF4-FFF2-40B4-BE49-F238E27FC236}">
                <a16:creationId xmlns:a16="http://schemas.microsoft.com/office/drawing/2014/main" id="{1552A111-9504-1023-2D18-4E00244C42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sz="2200" dirty="0"/>
              <a:t>### Os testes t da função </a:t>
            </a:r>
            <a:r>
              <a:rPr lang="pt-BR" sz="2200" dirty="0" err="1"/>
              <a:t>summary</a:t>
            </a:r>
            <a:r>
              <a:rPr lang="pt-BR" sz="2200" dirty="0"/>
              <a:t> do pacote base não parciais</a:t>
            </a:r>
          </a:p>
          <a:p>
            <a:pPr marL="0" indent="0">
              <a:buNone/>
            </a:pPr>
            <a:r>
              <a:rPr lang="pt-BR" sz="2200" dirty="0"/>
              <a:t>#### Não dependem da ordem de entrada no modelo</a:t>
            </a:r>
          </a:p>
          <a:p>
            <a:pPr marL="0" indent="0">
              <a:buNone/>
            </a:pPr>
            <a:r>
              <a:rPr lang="pt-BR" sz="2200" dirty="0" err="1"/>
              <a:t>summary</a:t>
            </a:r>
            <a:r>
              <a:rPr lang="pt-BR" sz="2200" dirty="0"/>
              <a:t>(m1234) </a:t>
            </a:r>
          </a:p>
          <a:p>
            <a:pPr marL="0" indent="0">
              <a:buNone/>
            </a:pPr>
            <a:r>
              <a:rPr lang="pt-BR" sz="2200" dirty="0" err="1"/>
              <a:t>summary</a:t>
            </a:r>
            <a:r>
              <a:rPr lang="pt-BR" sz="2200" dirty="0"/>
              <a:t>(m4321)</a:t>
            </a:r>
          </a:p>
          <a:p>
            <a:pPr marL="0" indent="0">
              <a:buNone/>
            </a:pPr>
            <a:endParaRPr lang="pt-BR" sz="2200" dirty="0"/>
          </a:p>
          <a:p>
            <a:pPr marL="0" indent="0">
              <a:buNone/>
            </a:pPr>
            <a:r>
              <a:rPr lang="pt-BR" sz="2200" dirty="0"/>
              <a:t>### Os testes F da função Anova do pacote </a:t>
            </a:r>
            <a:r>
              <a:rPr lang="pt-BR" sz="2200" dirty="0" err="1"/>
              <a:t>car</a:t>
            </a:r>
            <a:r>
              <a:rPr lang="pt-BR" sz="2200" dirty="0"/>
              <a:t> são parciais</a:t>
            </a:r>
          </a:p>
          <a:p>
            <a:pPr marL="0" indent="0">
              <a:buNone/>
            </a:pPr>
            <a:r>
              <a:rPr lang="pt-BR" sz="2200" dirty="0"/>
              <a:t>#### Não dependem da ordem de entrada no modelo</a:t>
            </a:r>
          </a:p>
          <a:p>
            <a:pPr marL="0" indent="0">
              <a:buNone/>
            </a:pPr>
            <a:r>
              <a:rPr lang="pt-BR" sz="2200" dirty="0" err="1"/>
              <a:t>car</a:t>
            </a:r>
            <a:r>
              <a:rPr lang="pt-BR" sz="2200" dirty="0"/>
              <a:t>::Anova(m1234) </a:t>
            </a:r>
          </a:p>
          <a:p>
            <a:pPr marL="0" indent="0">
              <a:buNone/>
            </a:pPr>
            <a:r>
              <a:rPr lang="pt-BR" sz="2200" dirty="0" err="1"/>
              <a:t>car</a:t>
            </a:r>
            <a:r>
              <a:rPr lang="pt-BR" sz="2200" dirty="0"/>
              <a:t>::Anova(m4321)</a:t>
            </a:r>
          </a:p>
          <a:p>
            <a:pPr marL="0" indent="0">
              <a:buNone/>
            </a:pPr>
            <a:endParaRPr lang="pt-BR" sz="2200" dirty="0"/>
          </a:p>
          <a:p>
            <a:pPr marL="0" indent="0">
              <a:buNone/>
            </a:pPr>
            <a:r>
              <a:rPr lang="pt-BR" sz="2200" dirty="0"/>
              <a:t>### Recalcular a nova equação de regressão sem a X3</a:t>
            </a:r>
          </a:p>
          <a:p>
            <a:pPr marL="0" indent="0">
              <a:buNone/>
            </a:pPr>
            <a:r>
              <a:rPr lang="pt-BR" sz="2200" dirty="0"/>
              <a:t>m124 &lt;- </a:t>
            </a:r>
            <a:r>
              <a:rPr lang="pt-BR" sz="2200" dirty="0" err="1"/>
              <a:t>lm</a:t>
            </a:r>
            <a:r>
              <a:rPr lang="pt-BR" sz="2200" dirty="0"/>
              <a:t>(y ~ x1 + x2 + x4, data = df_ms_2)</a:t>
            </a:r>
          </a:p>
          <a:p>
            <a:pPr marL="0" indent="0">
              <a:buNone/>
            </a:pPr>
            <a:r>
              <a:rPr lang="pt-BR" sz="2200" dirty="0" err="1"/>
              <a:t>car</a:t>
            </a:r>
            <a:r>
              <a:rPr lang="pt-BR" sz="2200" dirty="0"/>
              <a:t>::Anova(m124) </a:t>
            </a:r>
          </a:p>
          <a:p>
            <a:pPr marL="0" indent="0">
              <a:buNone/>
            </a:pPr>
            <a:endParaRPr lang="pt-BR" sz="2200" dirty="0"/>
          </a:p>
          <a:p>
            <a:pPr marL="0" indent="0">
              <a:buNone/>
            </a:pPr>
            <a:r>
              <a:rPr lang="pt-BR" sz="2200" dirty="0"/>
              <a:t>### Recalcular a nova equação de regressão sem a X4</a:t>
            </a:r>
          </a:p>
          <a:p>
            <a:pPr marL="0" indent="0">
              <a:buNone/>
            </a:pPr>
            <a:r>
              <a:rPr lang="pt-BR" sz="2200" dirty="0"/>
              <a:t>m12 &lt;- </a:t>
            </a:r>
            <a:r>
              <a:rPr lang="pt-BR" sz="2200" dirty="0" err="1"/>
              <a:t>lm</a:t>
            </a:r>
            <a:r>
              <a:rPr lang="pt-BR" sz="2200" dirty="0"/>
              <a:t>(y ~ x1 + x2, data = df_ms_2)</a:t>
            </a:r>
          </a:p>
          <a:p>
            <a:pPr marL="0" indent="0">
              <a:buNone/>
            </a:pPr>
            <a:r>
              <a:rPr lang="pt-BR" sz="2200" dirty="0" err="1"/>
              <a:t>car</a:t>
            </a:r>
            <a:r>
              <a:rPr lang="pt-BR" sz="2200" dirty="0"/>
              <a:t>::Anova(m12)</a:t>
            </a:r>
          </a:p>
          <a:p>
            <a:pPr marL="0" indent="0">
              <a:buNone/>
            </a:pPr>
            <a:r>
              <a:rPr lang="pt-BR" sz="2200" dirty="0" err="1"/>
              <a:t>summary</a:t>
            </a:r>
            <a:r>
              <a:rPr lang="pt-BR" sz="2200"/>
              <a:t>(m12)</a:t>
            </a:r>
            <a:endParaRPr lang="en-US" sz="2200"/>
          </a:p>
        </p:txBody>
      </p:sp>
    </p:spTree>
    <p:extLst>
      <p:ext uri="{BB962C8B-B14F-4D97-AF65-F5344CB8AC3E}">
        <p14:creationId xmlns:p14="http://schemas.microsoft.com/office/powerpoint/2010/main" val="2674895631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44B3EE-4B80-4204-501B-407C8B610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Regressão Linear Múltipla (Seleção de Variáveis)</a:t>
            </a:r>
            <a:endParaRPr lang="en-US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E9ADCBF-ED0B-F9FD-F9D1-BDCF4E506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06/11/2022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5B513C6-0EF1-48AE-4EE2-D4EBF4566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89CAFCA-21C8-EB2D-2EC4-8C53D676D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157</a:t>
            </a:fld>
            <a:endParaRPr lang="en-US" dirty="0"/>
          </a:p>
        </p:txBody>
      </p:sp>
      <p:pic>
        <p:nvPicPr>
          <p:cNvPr id="8" name="Espaço Reservado para Conteúdo 7">
            <a:extLst>
              <a:ext uri="{FF2B5EF4-FFF2-40B4-BE49-F238E27FC236}">
                <a16:creationId xmlns:a16="http://schemas.microsoft.com/office/drawing/2014/main" id="{0A8E22CC-7EFD-1EA1-3A25-885CA60B37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10731" y="1785937"/>
            <a:ext cx="11941969" cy="6715125"/>
          </a:xfrm>
        </p:spPr>
      </p:pic>
    </p:spTree>
    <p:extLst>
      <p:ext uri="{BB962C8B-B14F-4D97-AF65-F5344CB8AC3E}">
        <p14:creationId xmlns:p14="http://schemas.microsoft.com/office/powerpoint/2010/main" val="1292069011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44B3EE-4B80-4204-501B-407C8B610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Regressão Linear Múltipla (Seleção de Variáveis)</a:t>
            </a:r>
            <a:endParaRPr lang="en-US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E9ADCBF-ED0B-F9FD-F9D1-BDCF4E506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06/11/2022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5B513C6-0EF1-48AE-4EE2-D4EBF4566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89CAFCA-21C8-EB2D-2EC4-8C53D676D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158</a:t>
            </a:fld>
            <a:endParaRPr lang="en-US" dirty="0"/>
          </a:p>
        </p:txBody>
      </p:sp>
      <p:sp>
        <p:nvSpPr>
          <p:cNvPr id="7" name="Espaço Reservado para Conteúdo 6">
            <a:extLst>
              <a:ext uri="{FF2B5EF4-FFF2-40B4-BE49-F238E27FC236}">
                <a16:creationId xmlns:a16="http://schemas.microsoft.com/office/drawing/2014/main" id="{1552A111-9504-1023-2D18-4E00244C42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sz="2200" dirty="0"/>
              <a:t>## FORWARD SELECTION</a:t>
            </a:r>
          </a:p>
          <a:p>
            <a:pPr marL="0" indent="0">
              <a:buNone/>
            </a:pPr>
            <a:r>
              <a:rPr lang="pt-BR" sz="2200" dirty="0"/>
              <a:t>### Obter a variável com a maior correlação com Y.</a:t>
            </a:r>
          </a:p>
          <a:p>
            <a:pPr marL="0" indent="0">
              <a:buNone/>
            </a:pPr>
            <a:r>
              <a:rPr lang="pt-BR" sz="2200" dirty="0"/>
              <a:t>(cor_df_ms_2 &lt;- cor(df_ms_2)) # Assim, a variável X4 entrará primeiro no modelo.</a:t>
            </a:r>
          </a:p>
          <a:p>
            <a:pPr marL="0" indent="0">
              <a:buNone/>
            </a:pPr>
            <a:endParaRPr lang="pt-BR" sz="2200" dirty="0"/>
          </a:p>
          <a:p>
            <a:pPr marL="0" indent="0">
              <a:buNone/>
            </a:pPr>
            <a:r>
              <a:rPr lang="pt-BR" sz="2200" dirty="0"/>
              <a:t>m4 &lt;- </a:t>
            </a:r>
            <a:r>
              <a:rPr lang="pt-BR" sz="2200" dirty="0" err="1"/>
              <a:t>lm</a:t>
            </a:r>
            <a:r>
              <a:rPr lang="pt-BR" sz="2200" dirty="0"/>
              <a:t>(y ~ x4, data = df_ms_2)</a:t>
            </a:r>
          </a:p>
          <a:p>
            <a:pPr marL="0" indent="0">
              <a:buNone/>
            </a:pPr>
            <a:r>
              <a:rPr lang="pt-BR" sz="2200" dirty="0"/>
              <a:t>anova(m4) # Anova</a:t>
            </a:r>
          </a:p>
          <a:p>
            <a:pPr marL="0" indent="0">
              <a:buNone/>
            </a:pPr>
            <a:r>
              <a:rPr lang="pt-BR" sz="2200" dirty="0" err="1"/>
              <a:t>summary</a:t>
            </a:r>
            <a:r>
              <a:rPr lang="pt-BR" sz="2200" dirty="0"/>
              <a:t>(m4) # Resumo</a:t>
            </a:r>
          </a:p>
          <a:p>
            <a:pPr marL="0" indent="0">
              <a:buNone/>
            </a:pPr>
            <a:endParaRPr lang="pt-BR" sz="2200" dirty="0"/>
          </a:p>
          <a:p>
            <a:pPr marL="0" indent="0">
              <a:buNone/>
            </a:pPr>
            <a:r>
              <a:rPr lang="pt-BR" sz="2200" dirty="0"/>
              <a:t>### Acrescentar uma variável por vez e verificar o p-valor</a:t>
            </a:r>
          </a:p>
          <a:p>
            <a:pPr marL="0" indent="0">
              <a:buNone/>
            </a:pPr>
            <a:endParaRPr lang="pt-BR" sz="2200" dirty="0"/>
          </a:p>
          <a:p>
            <a:pPr marL="0" indent="0">
              <a:buNone/>
            </a:pPr>
            <a:r>
              <a:rPr lang="pt-BR" sz="2200" dirty="0"/>
              <a:t>m14 &lt;- </a:t>
            </a:r>
            <a:r>
              <a:rPr lang="pt-BR" sz="2200" dirty="0" err="1"/>
              <a:t>lm</a:t>
            </a:r>
            <a:r>
              <a:rPr lang="pt-BR" sz="2200" dirty="0"/>
              <a:t>(y ~ x4 + x1, data = df_ms_2)</a:t>
            </a:r>
          </a:p>
          <a:p>
            <a:pPr marL="0" indent="0">
              <a:buNone/>
            </a:pPr>
            <a:r>
              <a:rPr lang="pt-BR" sz="2200" dirty="0"/>
              <a:t>anova(m14)</a:t>
            </a:r>
          </a:p>
          <a:p>
            <a:pPr marL="0" indent="0">
              <a:buNone/>
            </a:pPr>
            <a:endParaRPr lang="pt-BR" sz="2200" dirty="0"/>
          </a:p>
          <a:p>
            <a:pPr marL="0" indent="0">
              <a:buNone/>
            </a:pPr>
            <a:r>
              <a:rPr lang="pt-BR" sz="2200" dirty="0"/>
              <a:t>m24 &lt;- </a:t>
            </a:r>
            <a:r>
              <a:rPr lang="pt-BR" sz="2200" dirty="0" err="1"/>
              <a:t>lm</a:t>
            </a:r>
            <a:r>
              <a:rPr lang="pt-BR" sz="2200" dirty="0"/>
              <a:t>(y ~ x4 + x2, data = df_ms_2)</a:t>
            </a:r>
          </a:p>
          <a:p>
            <a:pPr marL="0" indent="0">
              <a:buNone/>
            </a:pPr>
            <a:r>
              <a:rPr lang="pt-BR" sz="2200" dirty="0"/>
              <a:t>anova(m24)</a:t>
            </a:r>
          </a:p>
          <a:p>
            <a:pPr marL="0" indent="0">
              <a:buNone/>
            </a:pPr>
            <a:endParaRPr lang="pt-BR" sz="2200" dirty="0"/>
          </a:p>
          <a:p>
            <a:pPr marL="0" indent="0">
              <a:buNone/>
            </a:pPr>
            <a:r>
              <a:rPr lang="pt-BR" sz="2200" dirty="0"/>
              <a:t>m34 &lt;- </a:t>
            </a:r>
            <a:r>
              <a:rPr lang="pt-BR" sz="2200" dirty="0" err="1"/>
              <a:t>lm</a:t>
            </a:r>
            <a:r>
              <a:rPr lang="pt-BR" sz="2200" dirty="0"/>
              <a:t>(y ~ x4 + x3, data = df_ms_2)</a:t>
            </a:r>
          </a:p>
          <a:p>
            <a:pPr marL="0" indent="0">
              <a:buNone/>
            </a:pPr>
            <a:r>
              <a:rPr lang="pt-BR" sz="2200" dirty="0"/>
              <a:t>anova(m34)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292777775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44B3EE-4B80-4204-501B-407C8B610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Regressão Linear Múltipla (Seleção de Variáveis)</a:t>
            </a:r>
            <a:endParaRPr lang="en-US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E9ADCBF-ED0B-F9FD-F9D1-BDCF4E506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06/11/2022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5B513C6-0EF1-48AE-4EE2-D4EBF4566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89CAFCA-21C8-EB2D-2EC4-8C53D676D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159</a:t>
            </a:fld>
            <a:endParaRPr lang="en-US" dirty="0"/>
          </a:p>
        </p:txBody>
      </p:sp>
      <p:sp>
        <p:nvSpPr>
          <p:cNvPr id="7" name="Espaço Reservado para Conteúdo 6">
            <a:extLst>
              <a:ext uri="{FF2B5EF4-FFF2-40B4-BE49-F238E27FC236}">
                <a16:creationId xmlns:a16="http://schemas.microsoft.com/office/drawing/2014/main" id="{1552A111-9504-1023-2D18-4E00244C42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pt-BR" sz="2200" dirty="0"/>
          </a:p>
          <a:p>
            <a:pPr marL="0" indent="0">
              <a:buNone/>
            </a:pPr>
            <a:r>
              <a:rPr lang="pt-BR" sz="2200" dirty="0"/>
              <a:t>### Depois de escolhido a segunda variável, acrescentar mais uma por vez</a:t>
            </a:r>
          </a:p>
          <a:p>
            <a:pPr marL="0" indent="0">
              <a:buNone/>
            </a:pPr>
            <a:r>
              <a:rPr lang="pt-BR" sz="2200" dirty="0"/>
              <a:t>m124 &lt;- </a:t>
            </a:r>
            <a:r>
              <a:rPr lang="pt-BR" sz="2200" dirty="0" err="1"/>
              <a:t>lm</a:t>
            </a:r>
            <a:r>
              <a:rPr lang="pt-BR" sz="2200" dirty="0"/>
              <a:t>(y ~ x1 + x4 + x2, data = df_ms_2)</a:t>
            </a:r>
          </a:p>
          <a:p>
            <a:pPr marL="0" indent="0">
              <a:buNone/>
            </a:pPr>
            <a:r>
              <a:rPr lang="pt-BR" sz="2200" dirty="0"/>
              <a:t>anova(m124) # p valor &gt; 0.05</a:t>
            </a:r>
          </a:p>
          <a:p>
            <a:pPr marL="0" indent="0">
              <a:buNone/>
            </a:pPr>
            <a:endParaRPr lang="pt-BR" sz="2200" dirty="0"/>
          </a:p>
          <a:p>
            <a:pPr marL="0" indent="0">
              <a:buNone/>
            </a:pPr>
            <a:r>
              <a:rPr lang="pt-BR" sz="2200" dirty="0"/>
              <a:t>m134 &lt;- </a:t>
            </a:r>
            <a:r>
              <a:rPr lang="pt-BR" sz="2200" dirty="0" err="1"/>
              <a:t>lm</a:t>
            </a:r>
            <a:r>
              <a:rPr lang="pt-BR" sz="2200" dirty="0"/>
              <a:t>(y ~ x1 + x4 + x3, data = df_ms_2)</a:t>
            </a:r>
          </a:p>
          <a:p>
            <a:pPr marL="0" indent="0">
              <a:buNone/>
            </a:pPr>
            <a:r>
              <a:rPr lang="pt-BR" sz="2200" dirty="0"/>
              <a:t>anova(m134) # p valor &gt; 0.05</a:t>
            </a:r>
          </a:p>
          <a:p>
            <a:pPr marL="0" indent="0">
              <a:buNone/>
            </a:pPr>
            <a:endParaRPr lang="pt-BR" sz="2200" dirty="0"/>
          </a:p>
          <a:p>
            <a:pPr marL="0" indent="0">
              <a:buNone/>
            </a:pPr>
            <a:r>
              <a:rPr lang="pt-BR" sz="2200" dirty="0"/>
              <a:t>### Modelo escolhido foi o m14</a:t>
            </a:r>
          </a:p>
          <a:p>
            <a:pPr marL="0" indent="0">
              <a:buNone/>
            </a:pPr>
            <a:r>
              <a:rPr lang="pt-BR" sz="2200" dirty="0" err="1"/>
              <a:t>coef</a:t>
            </a:r>
            <a:r>
              <a:rPr lang="pt-BR" sz="2200" dirty="0"/>
              <a:t>(m14)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5943981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2C991A-8CD8-BF90-216C-ED9735313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Importação de Banco de Dados (</a:t>
            </a:r>
            <a:r>
              <a:rPr lang="pt-BR" dirty="0" err="1"/>
              <a:t>readxl</a:t>
            </a:r>
            <a:r>
              <a:rPr lang="pt-BR" dirty="0"/>
              <a:t>)</a:t>
            </a:r>
            <a:endParaRPr lang="en-US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7757936-AE54-E9E6-C661-FEB7AB3660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1B4BF-1A0A-4F4D-A21D-73D928B84FE1}" type="datetime1">
              <a:rPr lang="pt-BR" smtClean="0"/>
              <a:t>06/11/2022</a:t>
            </a:fld>
            <a:endParaRPr lang="en-US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DDE9702-DA44-0289-1B8A-8A36FF9B5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3A02412A-31DE-8044-1729-759EB59E4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lapea@ufv.br</a:t>
            </a:r>
          </a:p>
        </p:txBody>
      </p:sp>
      <p:sp>
        <p:nvSpPr>
          <p:cNvPr id="10" name="Espaço Reservado para Conteúdo 9">
            <a:extLst>
              <a:ext uri="{FF2B5EF4-FFF2-40B4-BE49-F238E27FC236}">
                <a16:creationId xmlns:a16="http://schemas.microsoft.com/office/drawing/2014/main" id="{2FC597AD-9CD9-9919-FEAF-0BC62EFF5D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/>
              <a:t>"datasets.xlsx" |&gt;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excel_sheets</a:t>
            </a:r>
            <a:r>
              <a:rPr lang="en-US" sz="2200" dirty="0"/>
              <a:t>() |&gt;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set_names</a:t>
            </a:r>
            <a:r>
              <a:rPr lang="en-US" sz="2200" dirty="0"/>
              <a:t>() |&gt;</a:t>
            </a:r>
          </a:p>
          <a:p>
            <a:pPr marL="0" indent="0">
              <a:buNone/>
            </a:pPr>
            <a:r>
              <a:rPr lang="en-US" sz="2200" dirty="0"/>
              <a:t>  map(</a:t>
            </a:r>
            <a:r>
              <a:rPr lang="en-US" sz="2200" dirty="0" err="1"/>
              <a:t>read_excel</a:t>
            </a:r>
            <a:r>
              <a:rPr lang="en-US" sz="2200" dirty="0"/>
              <a:t>, path = "datasets.xlsx") # </a:t>
            </a:r>
            <a:r>
              <a:rPr lang="en-US" sz="2200" dirty="0" err="1"/>
              <a:t>Todas</a:t>
            </a:r>
            <a:r>
              <a:rPr lang="en-US" sz="2200" dirty="0"/>
              <a:t> as </a:t>
            </a:r>
            <a:r>
              <a:rPr lang="en-US" sz="2200" dirty="0" err="1"/>
              <a:t>planilhas</a:t>
            </a:r>
            <a:r>
              <a:rPr lang="en-US" sz="2200" dirty="0"/>
              <a:t> </a:t>
            </a:r>
            <a:r>
              <a:rPr lang="en-US" sz="2200" dirty="0" err="1"/>
              <a:t>numa</a:t>
            </a:r>
            <a:r>
              <a:rPr lang="en-US" sz="2200" dirty="0"/>
              <a:t> </a:t>
            </a:r>
            <a:r>
              <a:rPr lang="en-US" sz="2200" dirty="0" err="1"/>
              <a:t>lista</a:t>
            </a:r>
            <a:r>
              <a:rPr lang="en-US" sz="2200" dirty="0"/>
              <a:t> 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excel_sheets</a:t>
            </a:r>
            <a:r>
              <a:rPr lang="en-US" sz="2200" dirty="0"/>
              <a:t>("datasets.xlsx") |&gt;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set_names</a:t>
            </a:r>
            <a:r>
              <a:rPr lang="en-US" sz="2200" dirty="0"/>
              <a:t>() |&gt;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lapply</a:t>
            </a:r>
            <a:r>
              <a:rPr lang="en-US" sz="2200" dirty="0"/>
              <a:t>(</a:t>
            </a:r>
            <a:r>
              <a:rPr lang="en-US" sz="2200" dirty="0" err="1"/>
              <a:t>read_excel</a:t>
            </a:r>
            <a:r>
              <a:rPr lang="en-US" sz="2200" dirty="0"/>
              <a:t>, path = "datasets.xlsx")  # </a:t>
            </a:r>
            <a:r>
              <a:rPr lang="en-US" sz="2200" dirty="0" err="1"/>
              <a:t>Todas</a:t>
            </a:r>
            <a:r>
              <a:rPr lang="en-US" sz="2200" dirty="0"/>
              <a:t> as </a:t>
            </a:r>
            <a:r>
              <a:rPr lang="en-US" sz="2200" dirty="0" err="1"/>
              <a:t>planilhas</a:t>
            </a:r>
            <a:r>
              <a:rPr lang="en-US" sz="2200" dirty="0"/>
              <a:t> </a:t>
            </a:r>
            <a:r>
              <a:rPr lang="en-US" sz="2200" dirty="0" err="1"/>
              <a:t>numa</a:t>
            </a:r>
            <a:r>
              <a:rPr lang="en-US" sz="2200" dirty="0"/>
              <a:t> </a:t>
            </a:r>
            <a:r>
              <a:rPr lang="en-US" sz="2200" dirty="0" err="1"/>
              <a:t>lista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"datasets.xlsx" |&gt;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excel_sheets</a:t>
            </a:r>
            <a:r>
              <a:rPr lang="en-US" sz="2200" dirty="0"/>
              <a:t>() |&gt;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set_names</a:t>
            </a:r>
            <a:r>
              <a:rPr lang="en-US" sz="2200" dirty="0"/>
              <a:t>() |&gt;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map_dfr</a:t>
            </a:r>
            <a:r>
              <a:rPr lang="en-US" sz="2200" dirty="0"/>
              <a:t>(</a:t>
            </a:r>
            <a:r>
              <a:rPr lang="en-US" sz="2200" dirty="0" err="1"/>
              <a:t>read_excel</a:t>
            </a:r>
            <a:r>
              <a:rPr lang="en-US" sz="2200" dirty="0"/>
              <a:t>, path = "datasets.xlsx") |&gt; view() # Junta o banco de dados </a:t>
            </a:r>
            <a:r>
              <a:rPr lang="en-US" sz="2200" dirty="0" err="1"/>
              <a:t>por</a:t>
            </a:r>
            <a:r>
              <a:rPr lang="en-US" sz="2200" dirty="0"/>
              <a:t> </a:t>
            </a:r>
            <a:r>
              <a:rPr lang="en-US" sz="2200" dirty="0" err="1"/>
              <a:t>linha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"datasets_2.xlsx" |&gt;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excel_sheets</a:t>
            </a:r>
            <a:r>
              <a:rPr lang="en-US" sz="2200" dirty="0"/>
              <a:t>() |&gt;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set_names</a:t>
            </a:r>
            <a:r>
              <a:rPr lang="en-US" sz="2200" dirty="0"/>
              <a:t>() |&gt;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map_dfc</a:t>
            </a:r>
            <a:r>
              <a:rPr lang="en-US" sz="2200" dirty="0"/>
              <a:t>(</a:t>
            </a:r>
            <a:r>
              <a:rPr lang="en-US" sz="2200" dirty="0" err="1"/>
              <a:t>read_excel</a:t>
            </a:r>
            <a:r>
              <a:rPr lang="en-US" sz="2200" dirty="0"/>
              <a:t>, path = "datasets_2.xlsx") |&gt; view() # Junta o banco de dados </a:t>
            </a:r>
            <a:r>
              <a:rPr lang="en-US" sz="2200" dirty="0" err="1"/>
              <a:t>por</a:t>
            </a:r>
            <a:r>
              <a:rPr lang="en-US" sz="2200" dirty="0"/>
              <a:t> </a:t>
            </a:r>
            <a:r>
              <a:rPr lang="en-US" sz="2200" dirty="0" err="1"/>
              <a:t>coluna</a:t>
            </a:r>
            <a:endParaRPr lang="en-US" sz="2200" dirty="0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603BF778-FEC3-E15B-C56D-8C683E3A5AF0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52700" y="6362700"/>
            <a:ext cx="2136772" cy="247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2669067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44B3EE-4B80-4204-501B-407C8B610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Regressão Linear Múltipla (Seleção de Variáveis)</a:t>
            </a:r>
            <a:endParaRPr lang="en-US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E9ADCBF-ED0B-F9FD-F9D1-BDCF4E506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06/11/2022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5B513C6-0EF1-48AE-4EE2-D4EBF4566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89CAFCA-21C8-EB2D-2EC4-8C53D676D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160</a:t>
            </a:fld>
            <a:endParaRPr lang="en-US" dirty="0"/>
          </a:p>
        </p:txBody>
      </p:sp>
      <p:pic>
        <p:nvPicPr>
          <p:cNvPr id="8" name="Espaço Reservado para Conteúdo 7">
            <a:extLst>
              <a:ext uri="{FF2B5EF4-FFF2-40B4-BE49-F238E27FC236}">
                <a16:creationId xmlns:a16="http://schemas.microsoft.com/office/drawing/2014/main" id="{E3E64800-96DD-88A2-D8C6-03D0BE0B8E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84984" y="2238375"/>
            <a:ext cx="10918031" cy="5810250"/>
          </a:xfrm>
        </p:spPr>
      </p:pic>
    </p:spTree>
    <p:extLst>
      <p:ext uri="{BB962C8B-B14F-4D97-AF65-F5344CB8AC3E}">
        <p14:creationId xmlns:p14="http://schemas.microsoft.com/office/powerpoint/2010/main" val="778702191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44B3EE-4B80-4204-501B-407C8B610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Regressão Linear Múltipla (Seleção de Variáveis)</a:t>
            </a:r>
            <a:endParaRPr lang="en-US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E9ADCBF-ED0B-F9FD-F9D1-BDCF4E506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06/11/2022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5B513C6-0EF1-48AE-4EE2-D4EBF4566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89CAFCA-21C8-EB2D-2EC4-8C53D676D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161</a:t>
            </a:fld>
            <a:endParaRPr lang="en-US" dirty="0"/>
          </a:p>
        </p:txBody>
      </p:sp>
      <p:pic>
        <p:nvPicPr>
          <p:cNvPr id="8" name="Espaço Reservado para Conteúdo 7">
            <a:extLst>
              <a:ext uri="{FF2B5EF4-FFF2-40B4-BE49-F238E27FC236}">
                <a16:creationId xmlns:a16="http://schemas.microsoft.com/office/drawing/2014/main" id="{C92A8828-BCB2-4DC3-FA47-237E5E8DF5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33750" y="3232547"/>
            <a:ext cx="11620500" cy="3821906"/>
          </a:xfrm>
        </p:spPr>
      </p:pic>
    </p:spTree>
    <p:extLst>
      <p:ext uri="{BB962C8B-B14F-4D97-AF65-F5344CB8AC3E}">
        <p14:creationId xmlns:p14="http://schemas.microsoft.com/office/powerpoint/2010/main" val="2816046293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44B3EE-4B80-4204-501B-407C8B610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Regressão Linear Múltipla (Seleção de Variáveis)</a:t>
            </a:r>
            <a:endParaRPr lang="en-US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E9ADCBF-ED0B-F9FD-F9D1-BDCF4E506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06/11/2022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5B513C6-0EF1-48AE-4EE2-D4EBF4566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89CAFCA-21C8-EB2D-2EC4-8C53D676D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162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Espaço Reservado para Conteúdo 6">
                <a:extLst>
                  <a:ext uri="{FF2B5EF4-FFF2-40B4-BE49-F238E27FC236}">
                    <a16:creationId xmlns:a16="http://schemas.microsoft.com/office/drawing/2014/main" id="{1552A111-9504-1023-2D18-4E00244C423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sz="2200" dirty="0"/>
                  <a:t>## STEPWISE</a:t>
                </a:r>
              </a:p>
              <a:p>
                <a:pPr marL="0" indent="0">
                  <a:buNone/>
                </a:pPr>
                <a:r>
                  <a:rPr lang="en-US" sz="2200" dirty="0"/>
                  <a:t>### </a:t>
                </a:r>
                <a:r>
                  <a:rPr lang="en-US" sz="2200" dirty="0" err="1"/>
                  <a:t>Vamos</a:t>
                </a:r>
                <a:r>
                  <a:rPr lang="en-US" sz="2200" dirty="0"/>
                  <a:t> usar alfa do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2200" i="1" dirty="0" smtClean="0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200" dirty="0"/>
                  <a:t>= 10% e alfa do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2200" i="1" dirty="0" smtClean="0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US" sz="2200" dirty="0"/>
                  <a:t> = 5%</a:t>
                </a:r>
              </a:p>
              <a:p>
                <a:pPr marL="0" indent="0">
                  <a:buNone/>
                </a:pPr>
                <a:r>
                  <a:rPr lang="en-US" sz="2200" dirty="0"/>
                  <a:t>### </a:t>
                </a:r>
                <a:r>
                  <a:rPr lang="en-US" sz="2200" dirty="0" err="1"/>
                  <a:t>Obter</a:t>
                </a:r>
                <a:r>
                  <a:rPr lang="en-US" sz="2200" dirty="0"/>
                  <a:t> a </a:t>
                </a:r>
                <a:r>
                  <a:rPr lang="en-US" sz="2200" dirty="0" err="1"/>
                  <a:t>variável</a:t>
                </a:r>
                <a:r>
                  <a:rPr lang="en-US" sz="2200" dirty="0"/>
                  <a:t> com a </a:t>
                </a:r>
                <a:r>
                  <a:rPr lang="en-US" sz="2200" dirty="0" err="1"/>
                  <a:t>maior</a:t>
                </a:r>
                <a:r>
                  <a:rPr lang="en-US" sz="2200" dirty="0"/>
                  <a:t> </a:t>
                </a:r>
                <a:r>
                  <a:rPr lang="en-US" sz="2200" dirty="0" err="1"/>
                  <a:t>correlação</a:t>
                </a:r>
                <a:r>
                  <a:rPr lang="en-US" sz="2200" dirty="0"/>
                  <a:t> </a:t>
                </a:r>
                <a:r>
                  <a:rPr lang="en-US" sz="2200" dirty="0" err="1"/>
                  <a:t>absoluta</a:t>
                </a:r>
                <a:r>
                  <a:rPr lang="en-US" sz="2200" dirty="0"/>
                  <a:t> com Y.</a:t>
                </a:r>
              </a:p>
              <a:p>
                <a:pPr marL="0" indent="0">
                  <a:buNone/>
                </a:pPr>
                <a:r>
                  <a:rPr lang="en-US" sz="2200" dirty="0" err="1"/>
                  <a:t>cor</a:t>
                </a:r>
                <a:r>
                  <a:rPr lang="en-US" sz="2200" dirty="0"/>
                  <a:t>(df_ms_2)</a:t>
                </a:r>
              </a:p>
              <a:p>
                <a:pPr marL="0" indent="0">
                  <a:buNone/>
                </a:pPr>
                <a:endParaRPr lang="en-US" sz="2200" dirty="0"/>
              </a:p>
              <a:p>
                <a:pPr marL="0" indent="0">
                  <a:buNone/>
                </a:pPr>
                <a:r>
                  <a:rPr lang="en-US" sz="2200" dirty="0"/>
                  <a:t>m4 &lt;- </a:t>
                </a:r>
                <a:r>
                  <a:rPr lang="en-US" sz="2200" dirty="0" err="1"/>
                  <a:t>lm</a:t>
                </a:r>
                <a:r>
                  <a:rPr lang="en-US" sz="2200" dirty="0"/>
                  <a:t>(y ~ x4, data = df_ms_2)</a:t>
                </a:r>
              </a:p>
              <a:p>
                <a:pPr marL="0" indent="0">
                  <a:buNone/>
                </a:pPr>
                <a:r>
                  <a:rPr lang="en-US" sz="2200" dirty="0" err="1"/>
                  <a:t>anova</a:t>
                </a:r>
                <a:r>
                  <a:rPr lang="en-US" sz="2200" dirty="0"/>
                  <a:t>(m4) </a:t>
                </a:r>
              </a:p>
              <a:p>
                <a:pPr marL="0" indent="0">
                  <a:buNone/>
                </a:pPr>
                <a:r>
                  <a:rPr lang="en-US" sz="2200" dirty="0"/>
                  <a:t>summary(m4)</a:t>
                </a:r>
              </a:p>
              <a:p>
                <a:pPr marL="0" indent="0">
                  <a:buNone/>
                </a:pPr>
                <a:endParaRPr lang="en-US" sz="2200" dirty="0"/>
              </a:p>
              <a:p>
                <a:pPr marL="0" indent="0">
                  <a:buNone/>
                </a:pPr>
                <a:r>
                  <a:rPr lang="en-US" sz="2200" dirty="0"/>
                  <a:t>### </a:t>
                </a:r>
                <a:r>
                  <a:rPr lang="en-US" sz="2200" dirty="0" err="1"/>
                  <a:t>Acrescentar</a:t>
                </a:r>
                <a:r>
                  <a:rPr lang="en-US" sz="2200" dirty="0"/>
                  <a:t> </a:t>
                </a:r>
                <a:r>
                  <a:rPr lang="en-US" sz="2200" dirty="0" err="1"/>
                  <a:t>uma</a:t>
                </a:r>
                <a:r>
                  <a:rPr lang="en-US" sz="2200" dirty="0"/>
                  <a:t> </a:t>
                </a:r>
                <a:r>
                  <a:rPr lang="en-US" sz="2200" dirty="0" err="1"/>
                  <a:t>variável</a:t>
                </a:r>
                <a:r>
                  <a:rPr lang="en-US" sz="2200" dirty="0"/>
                  <a:t> </a:t>
                </a:r>
                <a:r>
                  <a:rPr lang="en-US" sz="2200" dirty="0" err="1"/>
                  <a:t>por</a:t>
                </a:r>
                <a:r>
                  <a:rPr lang="en-US" sz="2200" dirty="0"/>
                  <a:t> </a:t>
                </a:r>
                <a:r>
                  <a:rPr lang="en-US" sz="2200" dirty="0" err="1"/>
                  <a:t>vez</a:t>
                </a:r>
                <a:r>
                  <a:rPr lang="en-US" sz="2200" dirty="0"/>
                  <a:t> e </a:t>
                </a:r>
                <a:r>
                  <a:rPr lang="en-US" sz="2200" dirty="0" err="1"/>
                  <a:t>checar</a:t>
                </a:r>
                <a:r>
                  <a:rPr lang="en-US" sz="2200" dirty="0"/>
                  <a:t> o p-valor a 10%</a:t>
                </a:r>
              </a:p>
              <a:p>
                <a:pPr marL="0" indent="0">
                  <a:buNone/>
                </a:pPr>
                <a:r>
                  <a:rPr lang="en-US" sz="2200" dirty="0"/>
                  <a:t>m14 &lt;- </a:t>
                </a:r>
                <a:r>
                  <a:rPr lang="en-US" sz="2200" dirty="0" err="1"/>
                  <a:t>lm</a:t>
                </a:r>
                <a:r>
                  <a:rPr lang="en-US" sz="2200" dirty="0"/>
                  <a:t>(y ~ x4 + x1, data = df_ms_2) # x1 </a:t>
                </a:r>
                <a:r>
                  <a:rPr lang="en-US" sz="2200" dirty="0" err="1"/>
                  <a:t>acrescentada</a:t>
                </a:r>
                <a:endParaRPr lang="en-US" sz="2200" dirty="0"/>
              </a:p>
              <a:p>
                <a:pPr marL="0" indent="0">
                  <a:buNone/>
                </a:pPr>
                <a:r>
                  <a:rPr lang="en-US" sz="2200" dirty="0" err="1"/>
                  <a:t>anova</a:t>
                </a:r>
                <a:r>
                  <a:rPr lang="en-US" sz="2200" dirty="0"/>
                  <a:t>(m14)</a:t>
                </a:r>
              </a:p>
              <a:p>
                <a:pPr marL="0" indent="0">
                  <a:buNone/>
                </a:pPr>
                <a:endParaRPr lang="en-US" sz="2200" dirty="0"/>
              </a:p>
              <a:p>
                <a:pPr marL="0" indent="0">
                  <a:buNone/>
                </a:pPr>
                <a:r>
                  <a:rPr lang="en-US" sz="2200" dirty="0"/>
                  <a:t>m24 &lt;- </a:t>
                </a:r>
                <a:r>
                  <a:rPr lang="en-US" sz="2200" dirty="0" err="1"/>
                  <a:t>lm</a:t>
                </a:r>
                <a:r>
                  <a:rPr lang="en-US" sz="2200" dirty="0"/>
                  <a:t>(y ~ x4 + x2, data = df_ms_2)  # x2 </a:t>
                </a:r>
                <a:r>
                  <a:rPr lang="en-US" sz="2200" dirty="0" err="1"/>
                  <a:t>acrescentada</a:t>
                </a:r>
                <a:endParaRPr lang="en-US" sz="2200" dirty="0"/>
              </a:p>
              <a:p>
                <a:pPr marL="0" indent="0">
                  <a:buNone/>
                </a:pPr>
                <a:r>
                  <a:rPr lang="en-US" sz="2200" dirty="0" err="1"/>
                  <a:t>anova</a:t>
                </a:r>
                <a:r>
                  <a:rPr lang="en-US" sz="2200" dirty="0"/>
                  <a:t>(m24)</a:t>
                </a:r>
              </a:p>
              <a:p>
                <a:pPr marL="0" indent="0">
                  <a:buNone/>
                </a:pPr>
                <a:endParaRPr lang="en-US" sz="2200" dirty="0"/>
              </a:p>
              <a:p>
                <a:pPr marL="0" indent="0">
                  <a:buNone/>
                </a:pPr>
                <a:r>
                  <a:rPr lang="en-US" sz="2200" dirty="0"/>
                  <a:t>m34 &lt;- </a:t>
                </a:r>
                <a:r>
                  <a:rPr lang="en-US" sz="2200" dirty="0" err="1"/>
                  <a:t>lm</a:t>
                </a:r>
                <a:r>
                  <a:rPr lang="en-US" sz="2200" dirty="0"/>
                  <a:t>(y ~ x4 + x3, data = df_ms_2) # x3 </a:t>
                </a:r>
                <a:r>
                  <a:rPr lang="en-US" sz="2200" dirty="0" err="1"/>
                  <a:t>acrescentada</a:t>
                </a:r>
                <a:endParaRPr lang="en-US" sz="2200" dirty="0"/>
              </a:p>
              <a:p>
                <a:pPr marL="0" indent="0">
                  <a:buNone/>
                </a:pPr>
                <a:r>
                  <a:rPr lang="en-US" sz="2200" dirty="0" err="1"/>
                  <a:t>anova</a:t>
                </a:r>
                <a:r>
                  <a:rPr lang="en-US" sz="2200" dirty="0"/>
                  <a:t>(m34)</a:t>
                </a:r>
              </a:p>
            </p:txBody>
          </p:sp>
        </mc:Choice>
        <mc:Fallback>
          <p:sp>
            <p:nvSpPr>
              <p:cNvPr id="7" name="Espaço Reservado para Conteúdo 6">
                <a:extLst>
                  <a:ext uri="{FF2B5EF4-FFF2-40B4-BE49-F238E27FC236}">
                    <a16:creationId xmlns:a16="http://schemas.microsoft.com/office/drawing/2014/main" id="{1552A111-9504-1023-2D18-4E00244C423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5" t="-4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69920837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44B3EE-4B80-4204-501B-407C8B610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Regressão Linear Múltipla (Seleção de Variáveis)</a:t>
            </a:r>
            <a:endParaRPr lang="en-US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E9ADCBF-ED0B-F9FD-F9D1-BDCF4E506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06/11/2022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5B513C6-0EF1-48AE-4EE2-D4EBF4566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89CAFCA-21C8-EB2D-2EC4-8C53D676D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163</a:t>
            </a:fld>
            <a:endParaRPr lang="en-US" dirty="0"/>
          </a:p>
        </p:txBody>
      </p:sp>
      <p:sp>
        <p:nvSpPr>
          <p:cNvPr id="7" name="Espaço Reservado para Conteúdo 6">
            <a:extLst>
              <a:ext uri="{FF2B5EF4-FFF2-40B4-BE49-F238E27FC236}">
                <a16:creationId xmlns:a16="http://schemas.microsoft.com/office/drawing/2014/main" id="{1552A111-9504-1023-2D18-4E00244C42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sz="2200" dirty="0"/>
              <a:t>### Avaliar por um </a:t>
            </a:r>
            <a:r>
              <a:rPr lang="pt-BR" sz="2200" dirty="0" err="1"/>
              <a:t>test</a:t>
            </a:r>
            <a:r>
              <a:rPr lang="pt-BR" sz="2200" dirty="0"/>
              <a:t> parcial (t ou F) se é necessário deletar a variável inserida</a:t>
            </a:r>
          </a:p>
          <a:p>
            <a:pPr marL="0" indent="0">
              <a:buNone/>
            </a:pPr>
            <a:r>
              <a:rPr lang="pt-BR" sz="2200" dirty="0" err="1"/>
              <a:t>summary</a:t>
            </a:r>
            <a:r>
              <a:rPr lang="pt-BR" sz="2200" dirty="0"/>
              <a:t>(m14) </a:t>
            </a:r>
          </a:p>
          <a:p>
            <a:pPr marL="0" indent="0">
              <a:buNone/>
            </a:pPr>
            <a:r>
              <a:rPr lang="pt-BR" sz="2200" dirty="0" err="1"/>
              <a:t>car</a:t>
            </a:r>
            <a:r>
              <a:rPr lang="pt-BR" sz="2200" dirty="0"/>
              <a:t>::Anova(m14)</a:t>
            </a:r>
          </a:p>
          <a:p>
            <a:pPr marL="0" indent="0">
              <a:buNone/>
            </a:pPr>
            <a:endParaRPr lang="pt-BR" sz="2200" dirty="0"/>
          </a:p>
          <a:p>
            <a:pPr marL="0" indent="0">
              <a:buNone/>
            </a:pPr>
            <a:r>
              <a:rPr lang="pt-BR" sz="2200" dirty="0"/>
              <a:t>### Acrescentar mais uma variável por vez no modelo com 2 variáveis e checar o p-valor a 10%</a:t>
            </a:r>
          </a:p>
          <a:p>
            <a:pPr marL="0" indent="0">
              <a:buNone/>
            </a:pPr>
            <a:r>
              <a:rPr lang="pt-BR" sz="2200" dirty="0"/>
              <a:t>m142 &lt;- </a:t>
            </a:r>
            <a:r>
              <a:rPr lang="pt-BR" sz="2200" dirty="0" err="1"/>
              <a:t>lm</a:t>
            </a:r>
            <a:r>
              <a:rPr lang="pt-BR" sz="2200" dirty="0"/>
              <a:t>(y ~ x1 + x4 + x2, data = df_ms_2)</a:t>
            </a:r>
          </a:p>
          <a:p>
            <a:pPr marL="0" indent="0">
              <a:buNone/>
            </a:pPr>
            <a:r>
              <a:rPr lang="pt-BR" sz="2200" dirty="0"/>
              <a:t>anova(m142) # como a variável X2 tem o menor </a:t>
            </a:r>
            <a:r>
              <a:rPr lang="pt-BR" sz="2200" dirty="0" err="1"/>
              <a:t>p_valor</a:t>
            </a:r>
            <a:r>
              <a:rPr lang="pt-BR" sz="2200" dirty="0"/>
              <a:t> ela é acrescentada no modelo</a:t>
            </a:r>
          </a:p>
          <a:p>
            <a:pPr marL="0" indent="0">
              <a:buNone/>
            </a:pPr>
            <a:endParaRPr lang="pt-BR" sz="2200" dirty="0"/>
          </a:p>
          <a:p>
            <a:pPr marL="0" indent="0">
              <a:buNone/>
            </a:pPr>
            <a:r>
              <a:rPr lang="pt-BR" sz="2200" dirty="0"/>
              <a:t>m143 &lt;- </a:t>
            </a:r>
            <a:r>
              <a:rPr lang="pt-BR" sz="2200" dirty="0" err="1"/>
              <a:t>lm</a:t>
            </a:r>
            <a:r>
              <a:rPr lang="pt-BR" sz="2200" dirty="0"/>
              <a:t>(y ~ x1 + x4 + x3, data = df_ms_2)</a:t>
            </a:r>
          </a:p>
          <a:p>
            <a:pPr marL="0" indent="0">
              <a:buNone/>
            </a:pPr>
            <a:r>
              <a:rPr lang="pt-BR" sz="2200" dirty="0"/>
              <a:t>anova(m143)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554792814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44B3EE-4B80-4204-501B-407C8B610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Regressão Linear Múltipla (Seleção de Variáveis)</a:t>
            </a:r>
            <a:endParaRPr lang="en-US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E9ADCBF-ED0B-F9FD-F9D1-BDCF4E506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06/11/2022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5B513C6-0EF1-48AE-4EE2-D4EBF4566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89CAFCA-21C8-EB2D-2EC4-8C53D676D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164</a:t>
            </a:fld>
            <a:endParaRPr lang="en-US" dirty="0"/>
          </a:p>
        </p:txBody>
      </p:sp>
      <p:sp>
        <p:nvSpPr>
          <p:cNvPr id="7" name="Espaço Reservado para Conteúdo 6">
            <a:extLst>
              <a:ext uri="{FF2B5EF4-FFF2-40B4-BE49-F238E27FC236}">
                <a16:creationId xmlns:a16="http://schemas.microsoft.com/office/drawing/2014/main" id="{1552A111-9504-1023-2D18-4E00244C42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sz="2200" dirty="0"/>
              <a:t>### Avaliar por um </a:t>
            </a:r>
            <a:r>
              <a:rPr lang="pt-BR" sz="2200" dirty="0" err="1"/>
              <a:t>test</a:t>
            </a:r>
            <a:r>
              <a:rPr lang="pt-BR" sz="2200" dirty="0"/>
              <a:t> parcial (t ou F) se é necessário deletar a variável inserida</a:t>
            </a:r>
          </a:p>
          <a:p>
            <a:pPr marL="0" indent="0">
              <a:buNone/>
            </a:pPr>
            <a:r>
              <a:rPr lang="pt-BR" sz="2200" dirty="0" err="1"/>
              <a:t>summary</a:t>
            </a:r>
            <a:r>
              <a:rPr lang="pt-BR" sz="2200" dirty="0"/>
              <a:t>(m142) # x4 não significativa</a:t>
            </a:r>
          </a:p>
          <a:p>
            <a:pPr marL="0" indent="0">
              <a:buNone/>
            </a:pPr>
            <a:r>
              <a:rPr lang="pt-BR" sz="2200" dirty="0" err="1"/>
              <a:t>car</a:t>
            </a:r>
            <a:r>
              <a:rPr lang="pt-BR" sz="2200" dirty="0"/>
              <a:t>::Anova(m142) # x4 não significativa</a:t>
            </a:r>
          </a:p>
          <a:p>
            <a:pPr marL="0" indent="0">
              <a:buNone/>
            </a:pPr>
            <a:endParaRPr lang="pt-BR" sz="2200" dirty="0"/>
          </a:p>
          <a:p>
            <a:pPr marL="0" indent="0">
              <a:buNone/>
            </a:pPr>
            <a:r>
              <a:rPr lang="pt-BR" sz="2200" dirty="0"/>
              <a:t>### Deletar a variável que não foi significativa a 5% e ajustar o novo modelo.</a:t>
            </a:r>
          </a:p>
          <a:p>
            <a:pPr marL="0" indent="0">
              <a:buNone/>
            </a:pPr>
            <a:r>
              <a:rPr lang="pt-BR" sz="2200" dirty="0"/>
              <a:t>m12 &lt;- </a:t>
            </a:r>
            <a:r>
              <a:rPr lang="pt-BR" sz="2200" dirty="0" err="1"/>
              <a:t>lm</a:t>
            </a:r>
            <a:r>
              <a:rPr lang="pt-BR" sz="2200" dirty="0"/>
              <a:t>(y ~ x1 + x2, data = df_ms_2)</a:t>
            </a:r>
          </a:p>
          <a:p>
            <a:pPr marL="0" indent="0">
              <a:buNone/>
            </a:pPr>
            <a:r>
              <a:rPr lang="pt-BR" sz="2200" dirty="0" err="1"/>
              <a:t>summary</a:t>
            </a:r>
            <a:r>
              <a:rPr lang="pt-BR" sz="2200" dirty="0"/>
              <a:t>(m12)</a:t>
            </a:r>
          </a:p>
          <a:p>
            <a:pPr marL="0" indent="0">
              <a:buNone/>
            </a:pPr>
            <a:endParaRPr lang="pt-BR" sz="2200" dirty="0"/>
          </a:p>
          <a:p>
            <a:pPr marL="0" indent="0">
              <a:buNone/>
            </a:pPr>
            <a:r>
              <a:rPr lang="pt-BR" sz="2200" dirty="0"/>
              <a:t>### Realizar o </a:t>
            </a:r>
            <a:r>
              <a:rPr lang="pt-BR" sz="2200" dirty="0" err="1"/>
              <a:t>foward</a:t>
            </a:r>
            <a:r>
              <a:rPr lang="pt-BR" sz="2200" dirty="0"/>
              <a:t> a partir do modelo ajustado considerando 10% de significância</a:t>
            </a:r>
          </a:p>
          <a:p>
            <a:pPr marL="0" indent="0">
              <a:buNone/>
            </a:pPr>
            <a:r>
              <a:rPr lang="pt-BR" sz="2200" dirty="0"/>
              <a:t>m123 &lt;- </a:t>
            </a:r>
            <a:r>
              <a:rPr lang="pt-BR" sz="2200" dirty="0" err="1"/>
              <a:t>lm</a:t>
            </a:r>
            <a:r>
              <a:rPr lang="pt-BR" sz="2200" dirty="0"/>
              <a:t>(y ~ x1 + x2 + x3, data = df_ms_2)</a:t>
            </a:r>
          </a:p>
          <a:p>
            <a:pPr marL="0" indent="0">
              <a:buNone/>
            </a:pPr>
            <a:r>
              <a:rPr lang="pt-BR" sz="2200" dirty="0"/>
              <a:t>anova(m123)</a:t>
            </a:r>
          </a:p>
          <a:p>
            <a:pPr marL="0" indent="0">
              <a:buNone/>
            </a:pPr>
            <a:endParaRPr lang="pt-BR" sz="2200" dirty="0"/>
          </a:p>
          <a:p>
            <a:pPr marL="0" indent="0">
              <a:buNone/>
            </a:pPr>
            <a:r>
              <a:rPr lang="pt-BR" sz="2200" dirty="0"/>
              <a:t>m124 &lt;- </a:t>
            </a:r>
            <a:r>
              <a:rPr lang="pt-BR" sz="2200" dirty="0" err="1"/>
              <a:t>lm</a:t>
            </a:r>
            <a:r>
              <a:rPr lang="pt-BR" sz="2200" dirty="0"/>
              <a:t>(y ~ x1 + x2 + x4, data = df_ms_2)</a:t>
            </a:r>
          </a:p>
          <a:p>
            <a:pPr marL="0" indent="0">
              <a:buNone/>
            </a:pPr>
            <a:r>
              <a:rPr lang="pt-BR" sz="2200" dirty="0"/>
              <a:t>anova(m124)</a:t>
            </a:r>
          </a:p>
          <a:p>
            <a:pPr marL="0" indent="0">
              <a:buNone/>
            </a:pPr>
            <a:endParaRPr lang="pt-BR" sz="2200" dirty="0"/>
          </a:p>
          <a:p>
            <a:pPr marL="0" indent="0">
              <a:buNone/>
            </a:pPr>
            <a:r>
              <a:rPr lang="pt-BR" sz="2200" dirty="0"/>
              <a:t>#### Nenhuma das variáveis (x3 e x4) foram significativas a 10%. </a:t>
            </a:r>
          </a:p>
          <a:p>
            <a:pPr marL="0" indent="0">
              <a:buNone/>
            </a:pPr>
            <a:r>
              <a:rPr lang="pt-BR" sz="2200" dirty="0"/>
              <a:t>#### Assim, não as incluímos no modelo. O modelo final será</a:t>
            </a:r>
          </a:p>
          <a:p>
            <a:pPr marL="0" indent="0">
              <a:buNone/>
            </a:pPr>
            <a:r>
              <a:rPr lang="pt-BR" sz="2200" dirty="0" err="1"/>
              <a:t>coef</a:t>
            </a:r>
            <a:r>
              <a:rPr lang="pt-BR" sz="2200" dirty="0"/>
              <a:t>(m12)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902552542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44B3EE-4B80-4204-501B-407C8B610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Regressão Linear Múltipla (Seleção de Variáveis)</a:t>
            </a:r>
            <a:endParaRPr lang="en-US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E9ADCBF-ED0B-F9FD-F9D1-BDCF4E506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06/11/2022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5B513C6-0EF1-48AE-4EE2-D4EBF4566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89CAFCA-21C8-EB2D-2EC4-8C53D676D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165</a:t>
            </a:fld>
            <a:endParaRPr lang="en-US" dirty="0"/>
          </a:p>
        </p:txBody>
      </p:sp>
      <p:sp>
        <p:nvSpPr>
          <p:cNvPr id="7" name="Espaço Reservado para Conteúdo 6">
            <a:extLst>
              <a:ext uri="{FF2B5EF4-FFF2-40B4-BE49-F238E27FC236}">
                <a16:creationId xmlns:a16="http://schemas.microsoft.com/office/drawing/2014/main" id="{1552A111-9504-1023-2D18-4E00244C42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/>
              <a:t>## </a:t>
            </a:r>
            <a:r>
              <a:rPr lang="en-US" sz="2200" dirty="0" err="1"/>
              <a:t>Funções</a:t>
            </a:r>
            <a:r>
              <a:rPr lang="en-US" sz="2200" dirty="0"/>
              <a:t> </a:t>
            </a:r>
            <a:r>
              <a:rPr lang="en-US" sz="2200" dirty="0" err="1"/>
              <a:t>prontas</a:t>
            </a:r>
            <a:endParaRPr lang="en-US" sz="2200" dirty="0"/>
          </a:p>
          <a:p>
            <a:pPr marL="0" indent="0">
              <a:buNone/>
            </a:pPr>
            <a:r>
              <a:rPr lang="en-US" sz="2200" dirty="0"/>
              <a:t>library(MASS)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(</a:t>
            </a:r>
            <a:r>
              <a:rPr lang="en-US" sz="2200" dirty="0" err="1"/>
              <a:t>step_forward</a:t>
            </a:r>
            <a:r>
              <a:rPr lang="en-US" sz="2200" dirty="0"/>
              <a:t> &lt;- step(m1234, direction = "forward"))</a:t>
            </a:r>
          </a:p>
          <a:p>
            <a:pPr marL="0" indent="0">
              <a:buNone/>
            </a:pPr>
            <a:r>
              <a:rPr lang="en-US" sz="2200" dirty="0"/>
              <a:t>summary(</a:t>
            </a:r>
            <a:r>
              <a:rPr lang="en-US" sz="2200" dirty="0" err="1"/>
              <a:t>step_forward</a:t>
            </a:r>
            <a:r>
              <a:rPr lang="en-US" sz="2200" dirty="0"/>
              <a:t>)</a:t>
            </a:r>
          </a:p>
          <a:p>
            <a:pPr marL="0" indent="0">
              <a:buNone/>
            </a:pPr>
            <a:r>
              <a:rPr lang="en-US" sz="2200" dirty="0" err="1"/>
              <a:t>step_forward$anova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(</a:t>
            </a:r>
            <a:r>
              <a:rPr lang="en-US" sz="2200" dirty="0" err="1"/>
              <a:t>step_backward</a:t>
            </a:r>
            <a:r>
              <a:rPr lang="en-US" sz="2200" dirty="0"/>
              <a:t> &lt;- step(m1234, direction = "backward"))</a:t>
            </a:r>
          </a:p>
          <a:p>
            <a:pPr marL="0" indent="0">
              <a:buNone/>
            </a:pPr>
            <a:r>
              <a:rPr lang="en-US" sz="2200" dirty="0"/>
              <a:t>summary(</a:t>
            </a:r>
            <a:r>
              <a:rPr lang="en-US" sz="2200" dirty="0" err="1"/>
              <a:t>step_backward</a:t>
            </a:r>
            <a:r>
              <a:rPr lang="en-US" sz="2200" dirty="0"/>
              <a:t>)</a:t>
            </a:r>
          </a:p>
          <a:p>
            <a:pPr marL="0" indent="0">
              <a:buNone/>
            </a:pPr>
            <a:r>
              <a:rPr lang="en-US" sz="2200" dirty="0" err="1"/>
              <a:t>step_backward$anova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(</a:t>
            </a:r>
            <a:r>
              <a:rPr lang="en-US" sz="2200" dirty="0" err="1"/>
              <a:t>step_both</a:t>
            </a:r>
            <a:r>
              <a:rPr lang="en-US" sz="2200" dirty="0"/>
              <a:t> &lt;- step(m1234, direction = "both"))</a:t>
            </a:r>
          </a:p>
          <a:p>
            <a:pPr marL="0" indent="0">
              <a:buNone/>
            </a:pPr>
            <a:r>
              <a:rPr lang="en-US" sz="2200" dirty="0"/>
              <a:t>summary(</a:t>
            </a:r>
            <a:r>
              <a:rPr lang="en-US" sz="2200" dirty="0" err="1"/>
              <a:t>step_both</a:t>
            </a:r>
            <a:r>
              <a:rPr lang="en-US" sz="2200" dirty="0"/>
              <a:t>)</a:t>
            </a:r>
          </a:p>
          <a:p>
            <a:pPr marL="0" indent="0">
              <a:buNone/>
            </a:pPr>
            <a:r>
              <a:rPr lang="en-US" sz="2200" dirty="0" err="1"/>
              <a:t>step_both$anova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389903545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ço Reservado para Número de Slide 9">
            <a:extLst>
              <a:ext uri="{FF2B5EF4-FFF2-40B4-BE49-F238E27FC236}">
                <a16:creationId xmlns:a16="http://schemas.microsoft.com/office/drawing/2014/main" id="{B421C228-C2EF-F6E2-062F-C62804116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166</a:t>
            </a:fld>
            <a:endParaRPr lang="en-US" dirty="0"/>
          </a:p>
        </p:txBody>
      </p:sp>
      <p:sp>
        <p:nvSpPr>
          <p:cNvPr id="9" name="Título 8">
            <a:extLst>
              <a:ext uri="{FF2B5EF4-FFF2-40B4-BE49-F238E27FC236}">
                <a16:creationId xmlns:a16="http://schemas.microsoft.com/office/drawing/2014/main" id="{6585E083-B470-0182-0E03-CE62B42EB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C8BE3BDF-326D-4EA3-144C-A50A99A4BA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86400" y="3444229"/>
            <a:ext cx="11899900" cy="1394472"/>
          </a:xfrm>
        </p:spPr>
        <p:txBody>
          <a:bodyPr/>
          <a:lstStyle/>
          <a:p>
            <a:r>
              <a:rPr lang="pt-BR" sz="8000" dirty="0"/>
              <a:t>OBRIGADO!</a:t>
            </a:r>
            <a:endParaRPr lang="en-US" sz="8000" dirty="0"/>
          </a:p>
        </p:txBody>
      </p:sp>
      <p:sp>
        <p:nvSpPr>
          <p:cNvPr id="6" name="Subtítulo 16">
            <a:extLst>
              <a:ext uri="{FF2B5EF4-FFF2-40B4-BE49-F238E27FC236}">
                <a16:creationId xmlns:a16="http://schemas.microsoft.com/office/drawing/2014/main" id="{E75ECB89-A1B2-DA36-3948-4BD268CB4E81}"/>
              </a:ext>
            </a:extLst>
          </p:cNvPr>
          <p:cNvSpPr txBox="1">
            <a:spLocks/>
          </p:cNvSpPr>
          <p:nvPr/>
        </p:nvSpPr>
        <p:spPr>
          <a:xfrm>
            <a:off x="9394825" y="5250360"/>
            <a:ext cx="4083050" cy="80754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rgbClr val="03203D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4400" dirty="0"/>
              <a:t>lapea@ufv.br</a:t>
            </a:r>
          </a:p>
        </p:txBody>
      </p:sp>
    </p:spTree>
    <p:extLst>
      <p:ext uri="{BB962C8B-B14F-4D97-AF65-F5344CB8AC3E}">
        <p14:creationId xmlns:p14="http://schemas.microsoft.com/office/powerpoint/2010/main" val="41687118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2C991A-8CD8-BF90-216C-ED9735313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Banco de Dados como </a:t>
            </a:r>
            <a:r>
              <a:rPr lang="pt-BR" dirty="0" err="1"/>
              <a:t>Tibble</a:t>
            </a:r>
            <a:r>
              <a:rPr lang="pt-BR" dirty="0"/>
              <a:t> (</a:t>
            </a:r>
            <a:r>
              <a:rPr lang="pt-BR" dirty="0" err="1"/>
              <a:t>tibble</a:t>
            </a:r>
            <a:r>
              <a:rPr lang="pt-BR" dirty="0"/>
              <a:t>)</a:t>
            </a:r>
            <a:endParaRPr lang="en-US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7757936-AE54-E9E6-C661-FEB7AB3660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1B4BF-1A0A-4F4D-A21D-73D928B84FE1}" type="datetime1">
              <a:rPr lang="pt-BR" smtClean="0"/>
              <a:t>06/11/2022</a:t>
            </a:fld>
            <a:endParaRPr lang="en-US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DDE9702-DA44-0289-1B8A-8A36FF9B5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3A02412A-31DE-8044-1729-759EB59E4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lapea@ufv.br</a:t>
            </a:r>
          </a:p>
        </p:txBody>
      </p:sp>
      <p:sp>
        <p:nvSpPr>
          <p:cNvPr id="10" name="Espaço Reservado para Conteúdo 9">
            <a:extLst>
              <a:ext uri="{FF2B5EF4-FFF2-40B4-BE49-F238E27FC236}">
                <a16:creationId xmlns:a16="http://schemas.microsoft.com/office/drawing/2014/main" id="{2FC597AD-9CD9-9919-FEAF-0BC62EFF5D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/>
              <a:t>iris |&gt; </a:t>
            </a:r>
            <a:r>
              <a:rPr lang="en-US" sz="2200" dirty="0" err="1"/>
              <a:t>as_tibble</a:t>
            </a:r>
            <a:r>
              <a:rPr lang="en-US" sz="2200" dirty="0"/>
              <a:t>() # </a:t>
            </a:r>
            <a:r>
              <a:rPr lang="en-US" sz="2200" dirty="0" err="1"/>
              <a:t>transforma</a:t>
            </a:r>
            <a:r>
              <a:rPr lang="en-US" sz="2200" dirty="0"/>
              <a:t> </a:t>
            </a:r>
            <a:r>
              <a:rPr lang="en-US" sz="2200" dirty="0" err="1"/>
              <a:t>em</a:t>
            </a:r>
            <a:r>
              <a:rPr lang="en-US" sz="2200" dirty="0"/>
              <a:t> </a:t>
            </a:r>
            <a:r>
              <a:rPr lang="en-US" sz="2200" dirty="0" err="1"/>
              <a:t>tibble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tibble</a:t>
            </a:r>
            <a:r>
              <a:rPr lang="en-US" sz="2200" dirty="0"/>
              <a:t>(x = 5:10, y = 2 * (3 ^ x)) # </a:t>
            </a:r>
            <a:r>
              <a:rPr lang="en-US" sz="2200" dirty="0" err="1"/>
              <a:t>cria</a:t>
            </a:r>
            <a:r>
              <a:rPr lang="en-US" sz="2200" dirty="0"/>
              <a:t> um </a:t>
            </a:r>
            <a:r>
              <a:rPr lang="en-US" sz="2200" dirty="0" err="1"/>
              <a:t>tibble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tibble</a:t>
            </a:r>
            <a:r>
              <a:rPr lang="en-US" sz="2200" dirty="0"/>
              <a:t>(a = 1, b = 1:3) # </a:t>
            </a:r>
            <a:r>
              <a:rPr lang="en-US" sz="2200" dirty="0" err="1"/>
              <a:t>cria</a:t>
            </a:r>
            <a:r>
              <a:rPr lang="en-US" sz="2200" dirty="0"/>
              <a:t> um </a:t>
            </a:r>
            <a:r>
              <a:rPr lang="en-US" sz="2200" dirty="0" err="1"/>
              <a:t>tibble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tibble</a:t>
            </a:r>
            <a:r>
              <a:rPr lang="en-US" sz="2200" dirty="0"/>
              <a:t>(a = character(), b = integer()) # </a:t>
            </a:r>
            <a:r>
              <a:rPr lang="en-US" sz="2200" dirty="0" err="1"/>
              <a:t>cria</a:t>
            </a:r>
            <a:r>
              <a:rPr lang="en-US" sz="2200" dirty="0"/>
              <a:t> um </a:t>
            </a:r>
            <a:r>
              <a:rPr lang="en-US" sz="2200" dirty="0" err="1"/>
              <a:t>tibble</a:t>
            </a:r>
            <a:r>
              <a:rPr lang="en-US" sz="2200" dirty="0"/>
              <a:t> com zero </a:t>
            </a:r>
            <a:r>
              <a:rPr lang="en-US" sz="2200" dirty="0" err="1"/>
              <a:t>observações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tribble(</a:t>
            </a:r>
          </a:p>
          <a:p>
            <a:pPr marL="0" indent="0">
              <a:buNone/>
            </a:pPr>
            <a:r>
              <a:rPr lang="en-US" sz="2200" dirty="0"/>
              <a:t>  ~</a:t>
            </a:r>
            <a:r>
              <a:rPr lang="en-US" sz="2200" dirty="0" err="1"/>
              <a:t>colA</a:t>
            </a:r>
            <a:r>
              <a:rPr lang="en-US" sz="2200" dirty="0"/>
              <a:t>, ~</a:t>
            </a:r>
            <a:r>
              <a:rPr lang="en-US" sz="2200" dirty="0" err="1"/>
              <a:t>colB</a:t>
            </a:r>
            <a:r>
              <a:rPr lang="en-US" sz="2200" dirty="0"/>
              <a:t>,</a:t>
            </a:r>
          </a:p>
          <a:p>
            <a:pPr marL="0" indent="0">
              <a:buNone/>
            </a:pPr>
            <a:r>
              <a:rPr lang="en-US" sz="2200" dirty="0"/>
              <a:t>  "a",   1,</a:t>
            </a:r>
          </a:p>
          <a:p>
            <a:pPr marL="0" indent="0">
              <a:buNone/>
            </a:pPr>
            <a:r>
              <a:rPr lang="en-US" sz="2200" dirty="0"/>
              <a:t>  "b",   2,</a:t>
            </a:r>
          </a:p>
          <a:p>
            <a:pPr marL="0" indent="0">
              <a:buNone/>
            </a:pPr>
            <a:r>
              <a:rPr lang="en-US" sz="2200" dirty="0"/>
              <a:t>  "c",   3</a:t>
            </a:r>
          </a:p>
          <a:p>
            <a:pPr marL="0" indent="0">
              <a:buNone/>
            </a:pPr>
            <a:r>
              <a:rPr lang="en-US" sz="2200" dirty="0"/>
              <a:t>) </a:t>
            </a:r>
            <a:r>
              <a:rPr lang="pt-BR" sz="2200" dirty="0"/>
              <a:t># Se o valor na célula não for escalar, cria-se uma lista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endParaRPr lang="en-US" sz="2200" dirty="0"/>
          </a:p>
        </p:txBody>
      </p:sp>
      <p:pic>
        <p:nvPicPr>
          <p:cNvPr id="9" name="Espaço Reservado para Conteúdo 7" descr="Imagem de vídeo game&#10;&#10;Descrição gerada automaticamente com confiança baixa">
            <a:extLst>
              <a:ext uri="{FF2B5EF4-FFF2-40B4-BE49-F238E27FC236}">
                <a16:creationId xmlns:a16="http://schemas.microsoft.com/office/drawing/2014/main" id="{AAB6EDAA-14D1-915E-2E5A-404BD81CC2FF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4840" y="6362700"/>
            <a:ext cx="2136771" cy="2475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6399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2C991A-8CD8-BF90-216C-ED9735313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Banco de Dados como </a:t>
            </a:r>
            <a:r>
              <a:rPr lang="pt-BR" dirty="0" err="1"/>
              <a:t>Tibble</a:t>
            </a:r>
            <a:r>
              <a:rPr lang="pt-BR" dirty="0"/>
              <a:t> (</a:t>
            </a:r>
            <a:r>
              <a:rPr lang="pt-BR" dirty="0" err="1"/>
              <a:t>tibble</a:t>
            </a:r>
            <a:r>
              <a:rPr lang="pt-BR" dirty="0"/>
              <a:t>)</a:t>
            </a:r>
            <a:endParaRPr lang="en-US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7757936-AE54-E9E6-C661-FEB7AB3660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1B4BF-1A0A-4F4D-A21D-73D928B84FE1}" type="datetime1">
              <a:rPr lang="pt-BR" smtClean="0"/>
              <a:t>06/11/2022</a:t>
            </a:fld>
            <a:endParaRPr lang="en-US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DDE9702-DA44-0289-1B8A-8A36FF9B5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3A02412A-31DE-8044-1729-759EB59E4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lapea@ufv.br</a:t>
            </a:r>
          </a:p>
        </p:txBody>
      </p:sp>
      <p:sp>
        <p:nvSpPr>
          <p:cNvPr id="10" name="Espaço Reservado para Conteúdo 9">
            <a:extLst>
              <a:ext uri="{FF2B5EF4-FFF2-40B4-BE49-F238E27FC236}">
                <a16:creationId xmlns:a16="http://schemas.microsoft.com/office/drawing/2014/main" id="{2FC597AD-9CD9-9919-FEAF-0BC62EFF5D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sz="2200" dirty="0" err="1"/>
              <a:t>df</a:t>
            </a:r>
            <a:r>
              <a:rPr lang="pt-BR" sz="2200" dirty="0"/>
              <a:t> &lt;- </a:t>
            </a:r>
            <a:r>
              <a:rPr lang="pt-BR" sz="2200" dirty="0" err="1"/>
              <a:t>tribble</a:t>
            </a:r>
            <a:r>
              <a:rPr lang="pt-BR" sz="2200" dirty="0"/>
              <a:t>(</a:t>
            </a:r>
          </a:p>
          <a:p>
            <a:pPr marL="0" indent="0">
              <a:buNone/>
            </a:pPr>
            <a:r>
              <a:rPr lang="pt-BR" sz="2200" dirty="0"/>
              <a:t>  ~x,  ~y,</a:t>
            </a:r>
          </a:p>
          <a:p>
            <a:pPr marL="0" indent="0">
              <a:buNone/>
            </a:pPr>
            <a:r>
              <a:rPr lang="pt-BR" sz="2200" dirty="0"/>
              <a:t>  "a", 1:3,</a:t>
            </a:r>
          </a:p>
          <a:p>
            <a:pPr marL="0" indent="0">
              <a:buNone/>
            </a:pPr>
            <a:r>
              <a:rPr lang="pt-BR" sz="2200" dirty="0"/>
              <a:t>  "b", 4:6</a:t>
            </a:r>
          </a:p>
          <a:p>
            <a:pPr marL="0" indent="0">
              <a:buNone/>
            </a:pPr>
            <a:r>
              <a:rPr lang="pt-BR" sz="2200" dirty="0"/>
              <a:t>) # Se o valor na célula não for escalar, cria-se uma lista</a:t>
            </a:r>
          </a:p>
          <a:p>
            <a:pPr marL="0" indent="0">
              <a:buNone/>
            </a:pPr>
            <a:endParaRPr lang="pt-BR" sz="2200" dirty="0"/>
          </a:p>
          <a:p>
            <a:pPr marL="0" indent="0">
              <a:buNone/>
            </a:pPr>
            <a:r>
              <a:rPr lang="pt-BR" sz="2200" dirty="0" err="1"/>
              <a:t>df</a:t>
            </a:r>
            <a:endParaRPr lang="pt-BR" sz="2200" dirty="0"/>
          </a:p>
          <a:p>
            <a:pPr marL="0" indent="0">
              <a:buNone/>
            </a:pPr>
            <a:endParaRPr lang="pt-BR" sz="2200" dirty="0"/>
          </a:p>
          <a:p>
            <a:pPr marL="0" indent="0">
              <a:buNone/>
            </a:pPr>
            <a:r>
              <a:rPr lang="pt-BR" sz="2200" dirty="0" err="1"/>
              <a:t>df</a:t>
            </a:r>
            <a:r>
              <a:rPr lang="pt-BR" sz="2200" dirty="0"/>
              <a:t>[[1]] # acesso a primeira coluna</a:t>
            </a:r>
          </a:p>
          <a:p>
            <a:pPr marL="0" indent="0">
              <a:buNone/>
            </a:pPr>
            <a:endParaRPr lang="pt-BR" sz="2200" dirty="0"/>
          </a:p>
          <a:p>
            <a:pPr marL="0" indent="0">
              <a:buNone/>
            </a:pPr>
            <a:r>
              <a:rPr lang="pt-BR" sz="2200" dirty="0" err="1"/>
              <a:t>df</a:t>
            </a:r>
            <a:r>
              <a:rPr lang="pt-BR" sz="2200" dirty="0"/>
              <a:t>[[2]] # acesso a segunda coluna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</p:txBody>
      </p:sp>
      <p:pic>
        <p:nvPicPr>
          <p:cNvPr id="6" name="Espaço Reservado para Conteúdo 7" descr="Imagem de vídeo game&#10;&#10;Descrição gerada automaticamente com confiança baixa">
            <a:extLst>
              <a:ext uri="{FF2B5EF4-FFF2-40B4-BE49-F238E27FC236}">
                <a16:creationId xmlns:a16="http://schemas.microsoft.com/office/drawing/2014/main" id="{F685051E-C14A-AE96-B2B8-2CAF31884970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4840" y="6362700"/>
            <a:ext cx="2136771" cy="2475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9161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DFF14EC-692C-37C4-22BB-ACF56333B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Manipulação do banco de dados (dplyr)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DA91E50-1C20-0B9E-CBF6-153F33BD7E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15087600" cy="5448300"/>
          </a:xfrm>
        </p:spPr>
        <p:txBody>
          <a:bodyPr/>
          <a:lstStyle/>
          <a:p>
            <a:pPr marL="0" indent="0">
              <a:buNone/>
            </a:pPr>
            <a:r>
              <a:rPr lang="en-US" sz="2600" b="1" dirty="0" err="1"/>
              <a:t>Verbos</a:t>
            </a:r>
            <a:r>
              <a:rPr lang="en-US" sz="2600" b="1" dirty="0"/>
              <a:t>: </a:t>
            </a:r>
          </a:p>
          <a:p>
            <a:pPr marL="0" indent="0">
              <a:buNone/>
            </a:pPr>
            <a:r>
              <a:rPr lang="en-US" sz="2600" dirty="0"/>
              <a:t>mutate(), select(), filter(), arrange(), </a:t>
            </a:r>
            <a:r>
              <a:rPr lang="en-US" sz="2600" dirty="0" err="1"/>
              <a:t>summarise</a:t>
            </a:r>
            <a:r>
              <a:rPr lang="en-US" sz="2600" dirty="0"/>
              <a:t>(), slice(), rename(), </a:t>
            </a:r>
            <a:r>
              <a:rPr lang="en-US" sz="2600" dirty="0" err="1"/>
              <a:t>realocate</a:t>
            </a:r>
            <a:r>
              <a:rPr lang="en-US" sz="2600" dirty="0"/>
              <a:t>(), etc.</a:t>
            </a:r>
          </a:p>
          <a:p>
            <a:pPr marL="0" indent="0">
              <a:buNone/>
            </a:pPr>
            <a:r>
              <a:rPr lang="en-US" sz="2600" dirty="0"/>
              <a:t>  </a:t>
            </a:r>
          </a:p>
          <a:p>
            <a:pPr marL="0" indent="0">
              <a:buNone/>
            </a:pPr>
            <a:r>
              <a:rPr lang="en-US" sz="2600" b="1" dirty="0" err="1"/>
              <a:t>Sufixos</a:t>
            </a:r>
            <a:r>
              <a:rPr lang="en-US" sz="2600" b="1" dirty="0"/>
              <a:t>: </a:t>
            </a:r>
          </a:p>
          <a:p>
            <a:pPr marL="0" indent="0">
              <a:buNone/>
            </a:pPr>
            <a:r>
              <a:rPr lang="en-US" sz="2600" dirty="0"/>
              <a:t>_at(), _if(), _all(), with() etc.</a:t>
            </a:r>
          </a:p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r>
              <a:rPr lang="en-US" sz="2600" b="1" dirty="0" err="1"/>
              <a:t>Agrupamento</a:t>
            </a:r>
            <a:r>
              <a:rPr lang="en-US" sz="2600" b="1" dirty="0"/>
              <a:t>: </a:t>
            </a:r>
          </a:p>
          <a:p>
            <a:pPr marL="0" indent="0">
              <a:buNone/>
            </a:pPr>
            <a:r>
              <a:rPr lang="en-US" sz="2600" dirty="0" err="1"/>
              <a:t>group_by</a:t>
            </a:r>
            <a:r>
              <a:rPr lang="en-US" sz="2600" dirty="0"/>
              <a:t>() e ungroup().</a:t>
            </a:r>
          </a:p>
          <a:p>
            <a:pPr marL="0" indent="0">
              <a:buNone/>
            </a:pPr>
            <a:r>
              <a:rPr lang="en-US" sz="2600" dirty="0"/>
              <a:t>  </a:t>
            </a:r>
          </a:p>
          <a:p>
            <a:pPr marL="0" indent="0">
              <a:buNone/>
            </a:pPr>
            <a:r>
              <a:rPr lang="en-US" sz="2600" b="1" dirty="0" err="1"/>
              <a:t>Funções</a:t>
            </a:r>
            <a:r>
              <a:rPr lang="en-US" sz="2600" b="1" dirty="0"/>
              <a:t> </a:t>
            </a:r>
            <a:r>
              <a:rPr lang="en-US" sz="2600" b="1" dirty="0" err="1"/>
              <a:t>resumo</a:t>
            </a:r>
            <a:r>
              <a:rPr lang="en-US" sz="2600" b="1" dirty="0"/>
              <a:t>: </a:t>
            </a:r>
          </a:p>
          <a:p>
            <a:pPr marL="0" indent="0">
              <a:buNone/>
            </a:pPr>
            <a:r>
              <a:rPr lang="en-US" sz="2600" dirty="0"/>
              <a:t>n(), </a:t>
            </a:r>
            <a:r>
              <a:rPr lang="en-US" sz="2600" dirty="0" err="1"/>
              <a:t>n_distinct</a:t>
            </a:r>
            <a:r>
              <a:rPr lang="en-US" sz="2600" dirty="0"/>
              <a:t>(), first(), last(), nth(), etc.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AB7D834-5982-FA2C-50B3-4475B2FA4E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244DC8-CBAD-41A5-BC3D-1DFEC51B2D7C}" type="datetime1">
              <a:rPr lang="pt-BR" smtClean="0"/>
              <a:t>06/11/2022</a:t>
            </a:fld>
            <a:endParaRPr lang="en-US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F12DEB2A-A52A-C5C4-050D-B405BD695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E56B7F6E-F0CC-9C5F-D709-F085F65F35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lapea@ufv.br</a:t>
            </a:r>
          </a:p>
        </p:txBody>
      </p:sp>
      <p:pic>
        <p:nvPicPr>
          <p:cNvPr id="6" name="Picture 4" descr="A Grammar of Data Manipulation • dplyr">
            <a:extLst>
              <a:ext uri="{FF2B5EF4-FFF2-40B4-BE49-F238E27FC236}">
                <a16:creationId xmlns:a16="http://schemas.microsoft.com/office/drawing/2014/main" id="{FB51957B-511C-0FF3-01BB-85954DA2CB6F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6108" y="6362700"/>
            <a:ext cx="2143140" cy="247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98380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C225C02F-1FDF-FDDF-D9DF-DFD62A14C233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4630400" cy="1325563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>
              <a:latin typeface="Helveticish" panose="020B0604020202020204" charset="0"/>
              <a:ea typeface="Helveticish" panose="020B0604020202020204" charset="0"/>
              <a:cs typeface="Helveticish" panose="020B0604020202020204" charset="0"/>
            </a:endParaRPr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5301F1E0-C35D-F923-3D0B-A96EAE7575E7}"/>
              </a:ext>
            </a:extLst>
          </p:cNvPr>
          <p:cNvSpPr txBox="1">
            <a:spLocks/>
          </p:cNvSpPr>
          <p:nvPr/>
        </p:nvSpPr>
        <p:spPr>
          <a:xfrm>
            <a:off x="838200" y="1825624"/>
            <a:ext cx="14630400" cy="712787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>
              <a:latin typeface="Helveticish" panose="020B0604020202020204" charset="0"/>
              <a:ea typeface="Helveticish" panose="020B0604020202020204" charset="0"/>
              <a:cs typeface="Helveticish" panose="020B0604020202020204" charset="0"/>
            </a:endParaRPr>
          </a:p>
        </p:txBody>
      </p:sp>
      <p:sp>
        <p:nvSpPr>
          <p:cNvPr id="10" name="Título 9">
            <a:extLst>
              <a:ext uri="{FF2B5EF4-FFF2-40B4-BE49-F238E27FC236}">
                <a16:creationId xmlns:a16="http://schemas.microsoft.com/office/drawing/2014/main" id="{D06F0A87-068D-2986-670E-4C16C5D52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15011400" cy="1143000"/>
          </a:xfrm>
        </p:spPr>
        <p:txBody>
          <a:bodyPr>
            <a:normAutofit/>
          </a:bodyPr>
          <a:lstStyle/>
          <a:p>
            <a:pPr algn="just"/>
            <a:r>
              <a:rPr lang="pt-BR" dirty="0"/>
              <a:t>Instalação do R</a:t>
            </a:r>
            <a:endParaRPr lang="en-US" i="1" dirty="0"/>
          </a:p>
        </p:txBody>
      </p:sp>
      <p:sp>
        <p:nvSpPr>
          <p:cNvPr id="11" name="Espaço Reservado para Conteúdo 10">
            <a:extLst>
              <a:ext uri="{FF2B5EF4-FFF2-40B4-BE49-F238E27FC236}">
                <a16:creationId xmlns:a16="http://schemas.microsoft.com/office/drawing/2014/main" id="{461BFE5D-E898-8BDD-302C-104A8A2A93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15011400" cy="7223274"/>
          </a:xfrm>
        </p:spPr>
        <p:txBody>
          <a:bodyPr/>
          <a:lstStyle/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</p:txBody>
      </p:sp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3E2073BC-62C7-BD42-2A80-6010566930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43B5D9-7590-4C60-B171-E7619A14FAFB}" type="datetime1">
              <a:rPr lang="pt-BR" smtClean="0"/>
              <a:t>06/11/2022</a:t>
            </a:fld>
            <a:endParaRPr lang="en-US" dirty="0"/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6993D6D9-11D2-142D-0841-B29C089FB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6" name="Espaço Reservado para Conteúdo 3">
            <a:extLst>
              <a:ext uri="{FF2B5EF4-FFF2-40B4-BE49-F238E27FC236}">
                <a16:creationId xmlns:a16="http://schemas.microsoft.com/office/drawing/2014/main" id="{9303B144-E148-8A71-5C1F-4D799924F1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840"/>
          <a:stretch/>
        </p:blipFill>
        <p:spPr>
          <a:xfrm>
            <a:off x="6553199" y="3314700"/>
            <a:ext cx="10110177" cy="485042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Espaço Reservado para Conteúdo 5">
            <a:extLst>
              <a:ext uri="{FF2B5EF4-FFF2-40B4-BE49-F238E27FC236}">
                <a16:creationId xmlns:a16="http://schemas.microsoft.com/office/drawing/2014/main" id="{856F52B9-67C7-0632-2A42-24D57C437B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9900" y="1892016"/>
            <a:ext cx="4102100" cy="3178560"/>
          </a:xfrm>
          <a:prstGeom prst="rect">
            <a:avLst/>
          </a:prstGeom>
        </p:spPr>
      </p:pic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849B7014-2527-66C4-D6AA-5E9053B69078}"/>
              </a:ext>
            </a:extLst>
          </p:cNvPr>
          <p:cNvSpPr/>
          <p:nvPr/>
        </p:nvSpPr>
        <p:spPr>
          <a:xfrm>
            <a:off x="6553200" y="2121876"/>
            <a:ext cx="4240579" cy="766042"/>
          </a:xfrm>
          <a:prstGeom prst="roundRect">
            <a:avLst/>
          </a:prstGeom>
          <a:solidFill>
            <a:srgbClr val="03203D"/>
          </a:solidFill>
          <a:ln>
            <a:solidFill>
              <a:srgbClr val="03203D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>
                <a:solidFill>
                  <a:schemeClr val="bg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https://cran.r-project.org/</a:t>
            </a:r>
            <a:endParaRPr lang="en-US" sz="2200" b="1" dirty="0">
              <a:solidFill>
                <a:schemeClr val="bg1"/>
              </a:solidFill>
            </a:endParaRPr>
          </a:p>
        </p:txBody>
      </p:sp>
      <p:graphicFrame>
        <p:nvGraphicFramePr>
          <p:cNvPr id="13" name="Diagrama 12">
            <a:extLst>
              <a:ext uri="{FF2B5EF4-FFF2-40B4-BE49-F238E27FC236}">
                <a16:creationId xmlns:a16="http://schemas.microsoft.com/office/drawing/2014/main" id="{F0E10F7B-0CEB-BA04-6075-1702A1BAABD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49823770"/>
              </p:ext>
            </p:extLst>
          </p:nvPr>
        </p:nvGraphicFramePr>
        <p:xfrm>
          <a:off x="838200" y="5680101"/>
          <a:ext cx="4841131" cy="27148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5959C5AF-2F42-2500-D835-59D61E6CC8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lapea@ufv.br</a:t>
            </a:r>
          </a:p>
        </p:txBody>
      </p:sp>
    </p:spTree>
    <p:extLst>
      <p:ext uri="{BB962C8B-B14F-4D97-AF65-F5344CB8AC3E}">
        <p14:creationId xmlns:p14="http://schemas.microsoft.com/office/powerpoint/2010/main" val="41854841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DFF14EC-692C-37C4-22BB-ACF56333B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Manipulação do banco de dados (dplyr)</a:t>
            </a:r>
            <a:endParaRPr lang="en-US" dirty="0"/>
          </a:p>
        </p:txBody>
      </p:sp>
      <p:pic>
        <p:nvPicPr>
          <p:cNvPr id="10" name="Espaço Reservado para Conteúdo 9">
            <a:extLst>
              <a:ext uri="{FF2B5EF4-FFF2-40B4-BE49-F238E27FC236}">
                <a16:creationId xmlns:a16="http://schemas.microsoft.com/office/drawing/2014/main" id="{F1705553-BC6B-96FC-C0DB-6F8C46F655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8656" y="1600200"/>
            <a:ext cx="13704687" cy="5448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AB7D834-5982-FA2C-50B3-4475B2FA4E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244DC8-CBAD-41A5-BC3D-1DFEC51B2D7C}" type="datetime1">
              <a:rPr lang="pt-BR" smtClean="0"/>
              <a:t>06/11/2022</a:t>
            </a:fld>
            <a:endParaRPr lang="en-US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F12DEB2A-A52A-C5C4-050D-B405BD695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E56B7F6E-F0CC-9C5F-D709-F085F65F35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lapea@ufv.br</a:t>
            </a:r>
          </a:p>
        </p:txBody>
      </p:sp>
      <p:pic>
        <p:nvPicPr>
          <p:cNvPr id="6" name="Picture 4" descr="A Grammar of Data Manipulation • dplyr">
            <a:extLst>
              <a:ext uri="{FF2B5EF4-FFF2-40B4-BE49-F238E27FC236}">
                <a16:creationId xmlns:a16="http://schemas.microsoft.com/office/drawing/2014/main" id="{FB51957B-511C-0FF3-01BB-85954DA2CB6F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6108" y="6362700"/>
            <a:ext cx="2143140" cy="247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0A9F060F-6027-0A91-5734-E4F6F6D39644}"/>
              </a:ext>
            </a:extLst>
          </p:cNvPr>
          <p:cNvSpPr/>
          <p:nvPr/>
        </p:nvSpPr>
        <p:spPr>
          <a:xfrm>
            <a:off x="6325630" y="7846829"/>
            <a:ext cx="3350737" cy="851265"/>
          </a:xfrm>
          <a:prstGeom prst="roundRect">
            <a:avLst/>
          </a:prstGeom>
          <a:solidFill>
            <a:srgbClr val="03203D"/>
          </a:solidFill>
          <a:ln>
            <a:solidFill>
              <a:srgbClr val="03203D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Cheat Sheet: dplyr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13345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69294E-CED0-A0B5-177A-8F9050C09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Filtragem com Operadores Lógicos</a:t>
            </a:r>
            <a:endParaRPr lang="en-US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2C5F438-BE72-DA4F-FFAF-46ED021247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06/11/2022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09079D3-D8F4-277A-E191-87DE15F2A4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71A7174-D1B6-FB64-3DAC-011AC4425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3074" name="Picture 2" descr="Complete set of boolean operations. `x` is the left-hand circle, `y` is the right-hand circle, and the shaded region show which parts each operator selects.">
            <a:extLst>
              <a:ext uri="{FF2B5EF4-FFF2-40B4-BE49-F238E27FC236}">
                <a16:creationId xmlns:a16="http://schemas.microsoft.com/office/drawing/2014/main" id="{BE298FFB-0C2A-FD25-419C-D9AFB26312C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5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9192" y="2247900"/>
            <a:ext cx="12364753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83796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BC89E0-52FE-B275-5C1F-5FD163E93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Filtragem com Operadores Lógicos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97636A0-F672-8248-990C-EBBA6918EC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sz="2200" dirty="0"/>
              <a:t>## Importando o banco de dados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Ames_Data</a:t>
            </a:r>
            <a:r>
              <a:rPr lang="en-US" sz="2200" dirty="0"/>
              <a:t> &lt;- </a:t>
            </a:r>
            <a:r>
              <a:rPr lang="en-US" sz="2200" dirty="0" err="1"/>
              <a:t>readRDS</a:t>
            </a:r>
            <a:r>
              <a:rPr lang="en-US" sz="2200" dirty="0"/>
              <a:t>("</a:t>
            </a:r>
            <a:r>
              <a:rPr lang="en-US" sz="2200" dirty="0" err="1"/>
              <a:t>Ames_Data.rds</a:t>
            </a:r>
            <a:r>
              <a:rPr lang="en-US" sz="2200" dirty="0"/>
              <a:t>")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msleep</a:t>
            </a:r>
            <a:r>
              <a:rPr lang="en-US" sz="2200" dirty="0"/>
              <a:t> &lt;- ggplot2::</a:t>
            </a:r>
            <a:r>
              <a:rPr lang="en-US" sz="2200" dirty="0" err="1"/>
              <a:t>msleep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iris &lt;- </a:t>
            </a:r>
            <a:r>
              <a:rPr lang="en-US" sz="2200" dirty="0" err="1"/>
              <a:t>as_tibble</a:t>
            </a:r>
            <a:r>
              <a:rPr lang="en-US" sz="2200" dirty="0"/>
              <a:t>(iris)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mtcars</a:t>
            </a:r>
            <a:r>
              <a:rPr lang="en-US" sz="2200" dirty="0"/>
              <a:t> &lt;- </a:t>
            </a:r>
            <a:r>
              <a:rPr lang="en-US" sz="2200" dirty="0" err="1"/>
              <a:t>as_tibble</a:t>
            </a:r>
            <a:r>
              <a:rPr lang="en-US" sz="2200" dirty="0"/>
              <a:t>(</a:t>
            </a:r>
            <a:r>
              <a:rPr lang="en-US" sz="2200" dirty="0" err="1"/>
              <a:t>mtcars</a:t>
            </a:r>
            <a:r>
              <a:rPr lang="en-US" sz="2200" dirty="0"/>
              <a:t>)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42B9283-A12A-B9B5-693B-90E47360F5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06/11/2022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0D82949-9997-71EF-6BA7-C4473E1EED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6A3D79B-BF59-66A2-27BD-8497A2E67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5242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D63168-5361-C107-C12B-D5D78F589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Filtragem com Operadores Lógicos</a:t>
            </a:r>
            <a:endParaRPr lang="en-US" dirty="0"/>
          </a:p>
        </p:txBody>
      </p:sp>
      <p:graphicFrame>
        <p:nvGraphicFramePr>
          <p:cNvPr id="7" name="Espaço Reservado para Conteúdo 6">
            <a:extLst>
              <a:ext uri="{FF2B5EF4-FFF2-40B4-BE49-F238E27FC236}">
                <a16:creationId xmlns:a16="http://schemas.microsoft.com/office/drawing/2014/main" id="{448CB95B-5073-30DE-EE85-CA3563E7E13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35026438"/>
              </p:ext>
            </p:extLst>
          </p:nvPr>
        </p:nvGraphicFramePr>
        <p:xfrm>
          <a:off x="931862" y="2019300"/>
          <a:ext cx="7924800" cy="39348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0D8D6CD-8259-ADD7-AFC2-C09E5C8864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06/11/2022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870C110-69A5-F531-5584-88D6059A8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170C6F4-FD2A-1916-7C89-0D96AEE3A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8" name="Picture 4" descr="A Grammar of Data Manipulation • dplyr">
            <a:extLst>
              <a:ext uri="{FF2B5EF4-FFF2-40B4-BE49-F238E27FC236}">
                <a16:creationId xmlns:a16="http://schemas.microsoft.com/office/drawing/2014/main" id="{3A629DC4-3C0A-7FD4-C187-7D73212DC904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6108" y="6362700"/>
            <a:ext cx="2143140" cy="247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58948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BC89E0-52FE-B275-5C1F-5FD163E93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Filtragem com Operadores Lógicos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97636A0-F672-8248-990C-EBBA6918EC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sz="2200" dirty="0" err="1"/>
              <a:t>Ames_Data</a:t>
            </a:r>
            <a:r>
              <a:rPr lang="pt-BR" sz="2200" dirty="0"/>
              <a:t> %&gt;%</a:t>
            </a:r>
          </a:p>
          <a:p>
            <a:pPr marL="0" indent="0">
              <a:buNone/>
            </a:pPr>
            <a:r>
              <a:rPr lang="pt-BR" sz="2200" dirty="0"/>
              <a:t>  </a:t>
            </a:r>
            <a:r>
              <a:rPr lang="pt-BR" sz="2200" dirty="0" err="1"/>
              <a:t>filter</a:t>
            </a:r>
            <a:r>
              <a:rPr lang="pt-BR" sz="2200" dirty="0"/>
              <a:t>(</a:t>
            </a:r>
            <a:r>
              <a:rPr lang="pt-BR" sz="2200" dirty="0" err="1"/>
              <a:t>Overall_Qual</a:t>
            </a:r>
            <a:r>
              <a:rPr lang="pt-BR" sz="2200" dirty="0"/>
              <a:t> == "</a:t>
            </a:r>
            <a:r>
              <a:rPr lang="pt-BR" sz="2200" dirty="0" err="1"/>
              <a:t>Good</a:t>
            </a:r>
            <a:r>
              <a:rPr lang="pt-BR" sz="2200" dirty="0"/>
              <a:t>") # Qualidade geral do imóvel boa (x)</a:t>
            </a:r>
          </a:p>
          <a:p>
            <a:pPr marL="0" indent="0">
              <a:buNone/>
            </a:pPr>
            <a:endParaRPr lang="pt-BR" sz="2200" dirty="0"/>
          </a:p>
          <a:p>
            <a:pPr marL="0" indent="0">
              <a:buNone/>
            </a:pPr>
            <a:r>
              <a:rPr lang="pt-BR" sz="2200" dirty="0" err="1"/>
              <a:t>Ames_Data</a:t>
            </a:r>
            <a:r>
              <a:rPr lang="pt-BR" sz="2200" dirty="0"/>
              <a:t> %&gt;%</a:t>
            </a:r>
          </a:p>
          <a:p>
            <a:pPr marL="0" indent="0">
              <a:buNone/>
            </a:pPr>
            <a:r>
              <a:rPr lang="pt-BR" sz="2200" dirty="0"/>
              <a:t>  </a:t>
            </a:r>
            <a:r>
              <a:rPr lang="pt-BR" sz="2200" dirty="0" err="1"/>
              <a:t>filter</a:t>
            </a:r>
            <a:r>
              <a:rPr lang="pt-BR" sz="2200" dirty="0"/>
              <a:t>(</a:t>
            </a:r>
            <a:r>
              <a:rPr lang="pt-BR" sz="2200" dirty="0" err="1"/>
              <a:t>Gr_Liv_Area</a:t>
            </a:r>
            <a:r>
              <a:rPr lang="pt-BR" sz="2200" dirty="0"/>
              <a:t>  &gt; </a:t>
            </a:r>
            <a:r>
              <a:rPr lang="pt-BR" sz="2200" dirty="0" err="1"/>
              <a:t>mean</a:t>
            </a:r>
            <a:r>
              <a:rPr lang="pt-BR" sz="2200" dirty="0"/>
              <a:t>(</a:t>
            </a:r>
            <a:r>
              <a:rPr lang="pt-BR" sz="2200" dirty="0" err="1"/>
              <a:t>Gr_Liv_Area</a:t>
            </a:r>
            <a:r>
              <a:rPr lang="pt-BR" sz="2200" dirty="0"/>
              <a:t> , na.rm = TRUE)) # Maior que a média da variável (x)</a:t>
            </a:r>
          </a:p>
          <a:p>
            <a:pPr marL="0" indent="0">
              <a:buNone/>
            </a:pPr>
            <a:endParaRPr lang="pt-BR" sz="2200" dirty="0"/>
          </a:p>
          <a:p>
            <a:pPr marL="0" indent="0">
              <a:buNone/>
            </a:pPr>
            <a:r>
              <a:rPr lang="pt-BR" sz="2200" dirty="0" err="1"/>
              <a:t>Ames_Data</a:t>
            </a:r>
            <a:r>
              <a:rPr lang="pt-BR" sz="2200" dirty="0"/>
              <a:t> %&gt;%</a:t>
            </a:r>
          </a:p>
          <a:p>
            <a:pPr marL="0" indent="0">
              <a:buNone/>
            </a:pPr>
            <a:r>
              <a:rPr lang="pt-BR" sz="2200" dirty="0"/>
              <a:t>  </a:t>
            </a:r>
            <a:r>
              <a:rPr lang="pt-BR" sz="2200" dirty="0" err="1"/>
              <a:t>filter</a:t>
            </a:r>
            <a:r>
              <a:rPr lang="pt-BR" sz="2200" dirty="0"/>
              <a:t>(</a:t>
            </a:r>
            <a:r>
              <a:rPr lang="pt-BR" sz="2200" dirty="0" err="1"/>
              <a:t>Overall_Qual</a:t>
            </a:r>
            <a:r>
              <a:rPr lang="pt-BR" sz="2200" dirty="0"/>
              <a:t> == "</a:t>
            </a:r>
            <a:r>
              <a:rPr lang="pt-BR" sz="2200" dirty="0" err="1"/>
              <a:t>Good</a:t>
            </a:r>
            <a:r>
              <a:rPr lang="pt-BR" sz="2200" dirty="0"/>
              <a:t>" &amp; # Qualidade geral do imóvel boa </a:t>
            </a:r>
          </a:p>
          <a:p>
            <a:pPr marL="0" indent="0">
              <a:buNone/>
            </a:pPr>
            <a:r>
              <a:rPr lang="pt-BR" sz="2200" dirty="0"/>
              <a:t>           </a:t>
            </a:r>
            <a:r>
              <a:rPr lang="pt-BR" sz="2200" dirty="0" err="1"/>
              <a:t>Total_Bsmt_SF</a:t>
            </a:r>
            <a:r>
              <a:rPr lang="pt-BR" sz="2200" dirty="0"/>
              <a:t> &gt; 2100)  # Área do porão maior que 2100 (x &amp; y)</a:t>
            </a:r>
          </a:p>
          <a:p>
            <a:pPr marL="0" indent="0">
              <a:buNone/>
            </a:pPr>
            <a:endParaRPr lang="pt-BR" sz="2200" dirty="0"/>
          </a:p>
          <a:p>
            <a:pPr marL="0" indent="0">
              <a:buNone/>
            </a:pPr>
            <a:r>
              <a:rPr lang="pt-BR" sz="2200" dirty="0" err="1"/>
              <a:t>Ames_Data</a:t>
            </a:r>
            <a:r>
              <a:rPr lang="pt-BR" sz="2200" dirty="0"/>
              <a:t> %&gt;%</a:t>
            </a:r>
          </a:p>
          <a:p>
            <a:pPr marL="0" indent="0">
              <a:buNone/>
            </a:pPr>
            <a:r>
              <a:rPr lang="pt-BR" sz="2200" dirty="0"/>
              <a:t>  </a:t>
            </a:r>
            <a:r>
              <a:rPr lang="pt-BR" sz="2200" dirty="0" err="1"/>
              <a:t>filter</a:t>
            </a:r>
            <a:r>
              <a:rPr lang="pt-BR" sz="2200" dirty="0"/>
              <a:t>(</a:t>
            </a:r>
            <a:r>
              <a:rPr lang="pt-BR" sz="2200" dirty="0" err="1"/>
              <a:t>Overall_Qual</a:t>
            </a:r>
            <a:r>
              <a:rPr lang="pt-BR" sz="2200" dirty="0"/>
              <a:t> == "</a:t>
            </a:r>
            <a:r>
              <a:rPr lang="pt-BR" sz="2200" dirty="0" err="1"/>
              <a:t>Good</a:t>
            </a:r>
            <a:r>
              <a:rPr lang="pt-BR" sz="2200" dirty="0"/>
              <a:t>" | # Qualidade geral do imóvel boa</a:t>
            </a:r>
          </a:p>
          <a:p>
            <a:pPr marL="0" indent="0">
              <a:buNone/>
            </a:pPr>
            <a:r>
              <a:rPr lang="pt-BR" sz="2200" dirty="0"/>
              <a:t>           !</a:t>
            </a:r>
            <a:r>
              <a:rPr lang="pt-BR" sz="2200" dirty="0" err="1"/>
              <a:t>Total_Bsmt_SF</a:t>
            </a:r>
            <a:r>
              <a:rPr lang="pt-BR" sz="2200" dirty="0"/>
              <a:t> &gt; 2100) # Área do porão maior que 2100 (x | y)</a:t>
            </a:r>
          </a:p>
          <a:p>
            <a:pPr marL="0" indent="0">
              <a:buNone/>
            </a:pPr>
            <a:endParaRPr lang="pt-BR" sz="2200" dirty="0"/>
          </a:p>
          <a:p>
            <a:pPr marL="0" indent="0">
              <a:buNone/>
            </a:pPr>
            <a:r>
              <a:rPr lang="pt-BR" sz="2200" dirty="0" err="1"/>
              <a:t>Ames_Data</a:t>
            </a:r>
            <a:r>
              <a:rPr lang="pt-BR" sz="2200" dirty="0"/>
              <a:t> %&gt;%</a:t>
            </a:r>
          </a:p>
          <a:p>
            <a:pPr marL="0" indent="0">
              <a:buNone/>
            </a:pPr>
            <a:r>
              <a:rPr lang="pt-BR" sz="2200" dirty="0"/>
              <a:t>  </a:t>
            </a:r>
            <a:r>
              <a:rPr lang="pt-BR" sz="2200" dirty="0" err="1"/>
              <a:t>filter</a:t>
            </a:r>
            <a:r>
              <a:rPr lang="pt-BR" sz="2200" dirty="0"/>
              <a:t>(</a:t>
            </a:r>
            <a:r>
              <a:rPr lang="pt-BR" sz="2200" dirty="0" err="1"/>
              <a:t>Overall_Qual</a:t>
            </a:r>
            <a:r>
              <a:rPr lang="pt-BR" sz="2200" dirty="0"/>
              <a:t> == "</a:t>
            </a:r>
            <a:r>
              <a:rPr lang="pt-BR" sz="2200" dirty="0" err="1"/>
              <a:t>Good</a:t>
            </a:r>
            <a:r>
              <a:rPr lang="pt-BR" sz="2200" dirty="0"/>
              <a:t>" &amp; # Qualidade do geral do imóvel boa</a:t>
            </a:r>
          </a:p>
          <a:p>
            <a:pPr marL="0" indent="0">
              <a:buNone/>
            </a:pPr>
            <a:r>
              <a:rPr lang="pt-BR" sz="2200" dirty="0"/>
              <a:t>           !</a:t>
            </a:r>
            <a:r>
              <a:rPr lang="pt-BR" sz="2200" dirty="0" err="1"/>
              <a:t>Total_Bsmt_SF</a:t>
            </a:r>
            <a:r>
              <a:rPr lang="pt-BR" sz="2200" dirty="0"/>
              <a:t> &gt; 2100) # Área do porão maior que 2100 (x &amp; !y)</a:t>
            </a:r>
            <a:endParaRPr lang="en-US" sz="220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42B9283-A12A-B9B5-693B-90E47360F5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06/11/2022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0D82949-9997-71EF-6BA7-C4473E1EED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6A3D79B-BF59-66A2-27BD-8497A2E67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7" name="Picture 4" descr="A Grammar of Data Manipulation • dplyr">
            <a:extLst>
              <a:ext uri="{FF2B5EF4-FFF2-40B4-BE49-F238E27FC236}">
                <a16:creationId xmlns:a16="http://schemas.microsoft.com/office/drawing/2014/main" id="{86845F5C-997E-BF0C-B7BA-C8D75A63863A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6108" y="6362700"/>
            <a:ext cx="2143140" cy="247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00244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BC89E0-52FE-B275-5C1F-5FD163E93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Filtragem com Operadores Lógicos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97636A0-F672-8248-990C-EBBA6918EC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 err="1"/>
              <a:t>Ames_Data</a:t>
            </a:r>
            <a:r>
              <a:rPr lang="en-US" sz="2200" dirty="0"/>
              <a:t> %&gt;%</a:t>
            </a:r>
          </a:p>
          <a:p>
            <a:pPr marL="0" indent="0">
              <a:buNone/>
            </a:pPr>
            <a:r>
              <a:rPr lang="en-US" sz="2200" dirty="0"/>
              <a:t>  filter(</a:t>
            </a:r>
            <a:r>
              <a:rPr lang="en-US" sz="2200" dirty="0" err="1"/>
              <a:t>Overall_Qual</a:t>
            </a:r>
            <a:r>
              <a:rPr lang="en-US" sz="2200" dirty="0"/>
              <a:t> == "Good" |     # </a:t>
            </a:r>
            <a:r>
              <a:rPr lang="en-US" sz="2200" dirty="0" err="1"/>
              <a:t>Qualidade</a:t>
            </a:r>
            <a:r>
              <a:rPr lang="en-US" sz="2200" dirty="0"/>
              <a:t> </a:t>
            </a:r>
            <a:r>
              <a:rPr lang="en-US" sz="2200" dirty="0" err="1"/>
              <a:t>geral</a:t>
            </a:r>
            <a:r>
              <a:rPr lang="en-US" sz="2200" dirty="0"/>
              <a:t> do </a:t>
            </a:r>
            <a:r>
              <a:rPr lang="en-US" sz="2200" dirty="0" err="1"/>
              <a:t>imóvel</a:t>
            </a:r>
            <a:r>
              <a:rPr lang="en-US" sz="2200" dirty="0"/>
              <a:t> boa</a:t>
            </a:r>
          </a:p>
          <a:p>
            <a:pPr marL="0" indent="0">
              <a:buNone/>
            </a:pPr>
            <a:r>
              <a:rPr lang="en-US" sz="2200" dirty="0"/>
              <a:t>         </a:t>
            </a:r>
            <a:r>
              <a:rPr lang="en-US" sz="2200" dirty="0" err="1"/>
              <a:t>Overall_Qual</a:t>
            </a:r>
            <a:r>
              <a:rPr lang="en-US" sz="2200" dirty="0"/>
              <a:t> == "</a:t>
            </a:r>
            <a:r>
              <a:rPr lang="en-US" sz="2200" dirty="0" err="1"/>
              <a:t>Very_Good</a:t>
            </a:r>
            <a:r>
              <a:rPr lang="en-US" sz="2200" dirty="0"/>
              <a:t>") # </a:t>
            </a:r>
            <a:r>
              <a:rPr lang="en-US" sz="2200" dirty="0" err="1"/>
              <a:t>Qualidade</a:t>
            </a:r>
            <a:r>
              <a:rPr lang="en-US" sz="2200" dirty="0"/>
              <a:t> </a:t>
            </a:r>
            <a:r>
              <a:rPr lang="en-US" sz="2200" dirty="0" err="1"/>
              <a:t>geral</a:t>
            </a:r>
            <a:r>
              <a:rPr lang="en-US" sz="2200" dirty="0"/>
              <a:t> do </a:t>
            </a:r>
            <a:r>
              <a:rPr lang="en-US" sz="2200" dirty="0" err="1"/>
              <a:t>imóvel</a:t>
            </a:r>
            <a:r>
              <a:rPr lang="en-US" sz="2200" dirty="0"/>
              <a:t> </a:t>
            </a:r>
            <a:r>
              <a:rPr lang="en-US" sz="2200" dirty="0" err="1"/>
              <a:t>muito</a:t>
            </a:r>
            <a:r>
              <a:rPr lang="en-US" sz="2200" dirty="0"/>
              <a:t> boa (x | x)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Ames_Data</a:t>
            </a:r>
            <a:r>
              <a:rPr lang="en-US" sz="2200" dirty="0"/>
              <a:t> %&gt;%</a:t>
            </a:r>
          </a:p>
          <a:p>
            <a:pPr marL="0" indent="0">
              <a:buNone/>
            </a:pPr>
            <a:r>
              <a:rPr lang="en-US" sz="2200" dirty="0"/>
              <a:t>  filter(</a:t>
            </a:r>
            <a:r>
              <a:rPr lang="en-US" sz="2200" dirty="0" err="1"/>
              <a:t>Overall_Qual</a:t>
            </a:r>
            <a:r>
              <a:rPr lang="en-US" sz="2200" dirty="0"/>
              <a:t> == "Good" &amp;       # </a:t>
            </a:r>
            <a:r>
              <a:rPr lang="en-US" sz="2200" dirty="0" err="1"/>
              <a:t>Qualidade</a:t>
            </a:r>
            <a:r>
              <a:rPr lang="en-US" sz="2200" dirty="0"/>
              <a:t> </a:t>
            </a:r>
            <a:r>
              <a:rPr lang="en-US" sz="2200" dirty="0" err="1"/>
              <a:t>geral</a:t>
            </a:r>
            <a:r>
              <a:rPr lang="en-US" sz="2200" dirty="0"/>
              <a:t> do </a:t>
            </a:r>
            <a:r>
              <a:rPr lang="en-US" sz="2200" dirty="0" err="1"/>
              <a:t>imóvel</a:t>
            </a:r>
            <a:r>
              <a:rPr lang="en-US" sz="2200" dirty="0"/>
              <a:t> boa</a:t>
            </a:r>
          </a:p>
          <a:p>
            <a:pPr marL="0" indent="0">
              <a:buNone/>
            </a:pPr>
            <a:r>
              <a:rPr lang="en-US" sz="2200" dirty="0"/>
              <a:t>           </a:t>
            </a:r>
            <a:r>
              <a:rPr lang="en-US" sz="2200" dirty="0" err="1"/>
              <a:t>Overall_Qual</a:t>
            </a:r>
            <a:r>
              <a:rPr lang="en-US" sz="2200" dirty="0"/>
              <a:t> == "</a:t>
            </a:r>
            <a:r>
              <a:rPr lang="en-US" sz="2200" dirty="0" err="1"/>
              <a:t>Very_Good</a:t>
            </a:r>
            <a:r>
              <a:rPr lang="en-US" sz="2200" dirty="0"/>
              <a:t>") # </a:t>
            </a:r>
            <a:r>
              <a:rPr lang="en-US" sz="2200" dirty="0" err="1"/>
              <a:t>Qualidade</a:t>
            </a:r>
            <a:r>
              <a:rPr lang="en-US" sz="2200" dirty="0"/>
              <a:t> </a:t>
            </a:r>
            <a:r>
              <a:rPr lang="en-US" sz="2200" dirty="0" err="1"/>
              <a:t>geral</a:t>
            </a:r>
            <a:r>
              <a:rPr lang="en-US" sz="2200" dirty="0"/>
              <a:t> do </a:t>
            </a:r>
            <a:r>
              <a:rPr lang="en-US" sz="2200" dirty="0" err="1"/>
              <a:t>imóvel</a:t>
            </a:r>
            <a:r>
              <a:rPr lang="en-US" sz="2200" dirty="0"/>
              <a:t> </a:t>
            </a:r>
            <a:r>
              <a:rPr lang="en-US" sz="2200" dirty="0" err="1"/>
              <a:t>muito</a:t>
            </a:r>
            <a:r>
              <a:rPr lang="en-US" sz="2200" dirty="0"/>
              <a:t> boa (x &amp; x)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Ames_Data</a:t>
            </a:r>
            <a:r>
              <a:rPr lang="en-US" sz="2200" dirty="0"/>
              <a:t> %&gt;%</a:t>
            </a:r>
          </a:p>
          <a:p>
            <a:pPr marL="0" indent="0">
              <a:buNone/>
            </a:pPr>
            <a:r>
              <a:rPr lang="en-US" sz="2200" dirty="0"/>
              <a:t>  filter(</a:t>
            </a:r>
            <a:r>
              <a:rPr lang="en-US" sz="2200" dirty="0" err="1"/>
              <a:t>xor</a:t>
            </a:r>
            <a:r>
              <a:rPr lang="en-US" sz="2200" dirty="0"/>
              <a:t>(</a:t>
            </a:r>
            <a:r>
              <a:rPr lang="en-US" sz="2200" dirty="0" err="1"/>
              <a:t>Total_Bsmt_SF</a:t>
            </a:r>
            <a:r>
              <a:rPr lang="en-US" sz="2200" dirty="0"/>
              <a:t> &lt; 500,                 # </a:t>
            </a:r>
            <a:r>
              <a:rPr lang="en-US" sz="2200" dirty="0" err="1"/>
              <a:t>Área</a:t>
            </a:r>
            <a:r>
              <a:rPr lang="en-US" sz="2200" dirty="0"/>
              <a:t> do </a:t>
            </a:r>
            <a:r>
              <a:rPr lang="en-US" sz="2200" dirty="0" err="1"/>
              <a:t>porão</a:t>
            </a:r>
            <a:r>
              <a:rPr lang="en-US" sz="2200" dirty="0"/>
              <a:t> &lt; 500</a:t>
            </a:r>
          </a:p>
          <a:p>
            <a:pPr marL="0" indent="0">
              <a:buNone/>
            </a:pPr>
            <a:r>
              <a:rPr lang="en-US" sz="2200" dirty="0"/>
              <a:t>             </a:t>
            </a:r>
            <a:r>
              <a:rPr lang="en-US" sz="2200" dirty="0" err="1"/>
              <a:t>Overall_Qual</a:t>
            </a:r>
            <a:r>
              <a:rPr lang="en-US" sz="2200" dirty="0"/>
              <a:t>  == "</a:t>
            </a:r>
            <a:r>
              <a:rPr lang="en-US" sz="2200" dirty="0" err="1"/>
              <a:t>Very_Good</a:t>
            </a:r>
            <a:r>
              <a:rPr lang="en-US" sz="2200" dirty="0"/>
              <a:t>")) %&gt;%   # </a:t>
            </a:r>
            <a:r>
              <a:rPr lang="en-US" sz="2200" dirty="0" err="1"/>
              <a:t>Qualidade</a:t>
            </a:r>
            <a:r>
              <a:rPr lang="en-US" sz="2200" dirty="0"/>
              <a:t> </a:t>
            </a:r>
            <a:r>
              <a:rPr lang="en-US" sz="2200" dirty="0" err="1"/>
              <a:t>muito</a:t>
            </a:r>
            <a:r>
              <a:rPr lang="en-US" sz="2200" dirty="0"/>
              <a:t> boa (</a:t>
            </a:r>
            <a:r>
              <a:rPr lang="en-US" sz="2200" dirty="0" err="1"/>
              <a:t>xor</a:t>
            </a:r>
            <a:r>
              <a:rPr lang="en-US" sz="2200" dirty="0"/>
              <a:t>(x, y))</a:t>
            </a:r>
          </a:p>
          <a:p>
            <a:pPr marL="0" indent="0">
              <a:buNone/>
            </a:pPr>
            <a:r>
              <a:rPr lang="en-US" sz="2200" dirty="0"/>
              <a:t>  arrange(</a:t>
            </a:r>
            <a:r>
              <a:rPr lang="en-US" sz="2200" dirty="0" err="1"/>
              <a:t>Total_Bsmt_SF</a:t>
            </a:r>
            <a:r>
              <a:rPr lang="en-US" sz="2200" dirty="0"/>
              <a:t>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Ames_Data</a:t>
            </a:r>
            <a:r>
              <a:rPr lang="en-US" sz="2200" dirty="0"/>
              <a:t> %&gt;%</a:t>
            </a:r>
          </a:p>
          <a:p>
            <a:pPr marL="0" indent="0">
              <a:buNone/>
            </a:pPr>
            <a:r>
              <a:rPr lang="en-US" sz="2200" dirty="0"/>
              <a:t>  filter(</a:t>
            </a:r>
            <a:r>
              <a:rPr lang="en-US" sz="2200" dirty="0" err="1"/>
              <a:t>xor</a:t>
            </a:r>
            <a:r>
              <a:rPr lang="en-US" sz="2200" dirty="0"/>
              <a:t>(</a:t>
            </a:r>
            <a:r>
              <a:rPr lang="en-US" sz="2200" dirty="0" err="1"/>
              <a:t>Total_Bsmt_SF</a:t>
            </a:r>
            <a:r>
              <a:rPr lang="en-US" sz="2200" dirty="0"/>
              <a:t> &lt; 500,                 # </a:t>
            </a:r>
            <a:r>
              <a:rPr lang="en-US" sz="2200" dirty="0" err="1"/>
              <a:t>Área</a:t>
            </a:r>
            <a:r>
              <a:rPr lang="en-US" sz="2200" dirty="0"/>
              <a:t> do </a:t>
            </a:r>
            <a:r>
              <a:rPr lang="en-US" sz="2200" dirty="0" err="1"/>
              <a:t>porão</a:t>
            </a:r>
            <a:r>
              <a:rPr lang="en-US" sz="2200" dirty="0"/>
              <a:t> &lt; 500</a:t>
            </a:r>
          </a:p>
          <a:p>
            <a:pPr marL="0" indent="0">
              <a:buNone/>
            </a:pPr>
            <a:r>
              <a:rPr lang="en-US" sz="2200" dirty="0"/>
              <a:t>             </a:t>
            </a:r>
            <a:r>
              <a:rPr lang="en-US" sz="2200" dirty="0" err="1"/>
              <a:t>Overall_Qual</a:t>
            </a:r>
            <a:r>
              <a:rPr lang="en-US" sz="2200" dirty="0"/>
              <a:t>  == "</a:t>
            </a:r>
            <a:r>
              <a:rPr lang="en-US" sz="2200" dirty="0" err="1"/>
              <a:t>Very_Good</a:t>
            </a:r>
            <a:r>
              <a:rPr lang="en-US" sz="2200" dirty="0"/>
              <a:t>")) %&gt;%   # </a:t>
            </a:r>
            <a:r>
              <a:rPr lang="en-US" sz="2200" dirty="0" err="1"/>
              <a:t>Qualidade</a:t>
            </a:r>
            <a:r>
              <a:rPr lang="en-US" sz="2200" dirty="0"/>
              <a:t> </a:t>
            </a:r>
            <a:r>
              <a:rPr lang="en-US" sz="2200" dirty="0" err="1"/>
              <a:t>muito</a:t>
            </a:r>
            <a:r>
              <a:rPr lang="en-US" sz="2200" dirty="0"/>
              <a:t> boa (</a:t>
            </a:r>
            <a:r>
              <a:rPr lang="en-US" sz="2200" dirty="0" err="1"/>
              <a:t>xor</a:t>
            </a:r>
            <a:r>
              <a:rPr lang="en-US" sz="2200" dirty="0"/>
              <a:t>(x, y))</a:t>
            </a:r>
          </a:p>
          <a:p>
            <a:pPr marL="0" indent="0">
              <a:buNone/>
            </a:pPr>
            <a:r>
              <a:rPr lang="en-US" sz="2200" dirty="0"/>
              <a:t>  arrange(desc(</a:t>
            </a:r>
            <a:r>
              <a:rPr lang="en-US" sz="2200" dirty="0" err="1"/>
              <a:t>Total_Bsmt_SF</a:t>
            </a:r>
            <a:r>
              <a:rPr lang="en-US" sz="2200" dirty="0"/>
              <a:t>))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42B9283-A12A-B9B5-693B-90E47360F5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06/11/2022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0D82949-9997-71EF-6BA7-C4473E1EED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6A3D79B-BF59-66A2-27BD-8497A2E67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7" name="Picture 4" descr="A Grammar of Data Manipulation • dplyr">
            <a:extLst>
              <a:ext uri="{FF2B5EF4-FFF2-40B4-BE49-F238E27FC236}">
                <a16:creationId xmlns:a16="http://schemas.microsoft.com/office/drawing/2014/main" id="{127650F5-2743-F757-338E-85D5F789F6CF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6108" y="6362700"/>
            <a:ext cx="2143140" cy="247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15641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BC89E0-52FE-B275-5C1F-5FD163E93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Filtragem (Bônus)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97636A0-F672-8248-990C-EBBA6918EC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 err="1"/>
              <a:t>Ames_Data</a:t>
            </a:r>
            <a:r>
              <a:rPr lang="en-US" sz="2200" dirty="0"/>
              <a:t> |&gt;</a:t>
            </a:r>
          </a:p>
          <a:p>
            <a:pPr marL="0" indent="0">
              <a:buNone/>
            </a:pPr>
            <a:r>
              <a:rPr lang="en-US" sz="2200" dirty="0"/>
              <a:t>  filter(</a:t>
            </a:r>
            <a:r>
              <a:rPr lang="en-US" sz="2200" dirty="0" err="1"/>
              <a:t>Year_Built</a:t>
            </a:r>
            <a:r>
              <a:rPr lang="en-US" sz="2200" dirty="0"/>
              <a:t> %in% c(2000, 2001, 2003))  # </a:t>
            </a:r>
            <a:r>
              <a:rPr lang="en-US" sz="2200" dirty="0" err="1"/>
              <a:t>Valores</a:t>
            </a:r>
            <a:r>
              <a:rPr lang="en-US" sz="2200" dirty="0"/>
              <a:t> </a:t>
            </a:r>
            <a:r>
              <a:rPr lang="en-US" sz="2200" dirty="0" err="1"/>
              <a:t>contidos</a:t>
            </a:r>
            <a:r>
              <a:rPr lang="en-US" sz="2200" dirty="0"/>
              <a:t> </a:t>
            </a:r>
            <a:r>
              <a:rPr lang="en-US" sz="2200" dirty="0" err="1"/>
              <a:t>em</a:t>
            </a:r>
            <a:r>
              <a:rPr lang="en-US" sz="2200" dirty="0"/>
              <a:t> um </a:t>
            </a:r>
            <a:r>
              <a:rPr lang="en-US" sz="2200" dirty="0" err="1"/>
              <a:t>vetor</a:t>
            </a:r>
            <a:r>
              <a:rPr lang="en-US" sz="2200" dirty="0"/>
              <a:t> (x %in% </a:t>
            </a:r>
            <a:r>
              <a:rPr lang="en-US" sz="2200" dirty="0" err="1"/>
              <a:t>vetor</a:t>
            </a:r>
            <a:r>
              <a:rPr lang="en-US" sz="2200" dirty="0"/>
              <a:t>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Ames_Data</a:t>
            </a:r>
            <a:r>
              <a:rPr lang="en-US" sz="2200" dirty="0"/>
              <a:t> |&gt;</a:t>
            </a:r>
          </a:p>
          <a:p>
            <a:pPr marL="0" indent="0">
              <a:buNone/>
            </a:pPr>
            <a:r>
              <a:rPr lang="en-US" sz="2200" dirty="0"/>
              <a:t>  filter(!</a:t>
            </a:r>
            <a:r>
              <a:rPr lang="en-US" sz="2200" dirty="0" err="1"/>
              <a:t>Year_Built</a:t>
            </a:r>
            <a:r>
              <a:rPr lang="en-US" sz="2200" dirty="0"/>
              <a:t> %in% c(2000, 2001, 2003)) # </a:t>
            </a:r>
            <a:r>
              <a:rPr lang="en-US" sz="2200" dirty="0" err="1"/>
              <a:t>Valores</a:t>
            </a:r>
            <a:r>
              <a:rPr lang="en-US" sz="2200" dirty="0"/>
              <a:t> NÃO </a:t>
            </a:r>
            <a:r>
              <a:rPr lang="en-US" sz="2200" dirty="0" err="1"/>
              <a:t>contidos</a:t>
            </a:r>
            <a:r>
              <a:rPr lang="en-US" sz="2200" dirty="0"/>
              <a:t> </a:t>
            </a:r>
            <a:r>
              <a:rPr lang="en-US" sz="2200" dirty="0" err="1"/>
              <a:t>em</a:t>
            </a:r>
            <a:r>
              <a:rPr lang="en-US" sz="2200" dirty="0"/>
              <a:t> um </a:t>
            </a:r>
            <a:r>
              <a:rPr lang="en-US" sz="2200" dirty="0" err="1"/>
              <a:t>vetor</a:t>
            </a:r>
            <a:r>
              <a:rPr lang="en-US" sz="2200" dirty="0"/>
              <a:t> (!x %in% </a:t>
            </a:r>
            <a:r>
              <a:rPr lang="en-US" sz="2200" dirty="0" err="1"/>
              <a:t>vetor</a:t>
            </a:r>
            <a:r>
              <a:rPr lang="en-US" sz="2200" dirty="0"/>
              <a:t>)</a:t>
            </a:r>
          </a:p>
          <a:p>
            <a:pPr marL="0" indent="0">
              <a:buNone/>
            </a:pPr>
            <a:r>
              <a:rPr lang="en-US" sz="2200" dirty="0"/>
              <a:t>  </a:t>
            </a:r>
          </a:p>
          <a:p>
            <a:pPr marL="0" indent="0">
              <a:buNone/>
            </a:pPr>
            <a:r>
              <a:rPr lang="en-US" sz="2200" dirty="0" err="1"/>
              <a:t>Ames_Data</a:t>
            </a:r>
            <a:r>
              <a:rPr lang="en-US" sz="2200" dirty="0"/>
              <a:t> |&gt;                                      </a:t>
            </a:r>
          </a:p>
          <a:p>
            <a:pPr marL="0" indent="0">
              <a:buNone/>
            </a:pPr>
            <a:r>
              <a:rPr lang="en-US" sz="2200" dirty="0"/>
              <a:t>  filter(between(</a:t>
            </a:r>
            <a:r>
              <a:rPr lang="en-US" sz="2200" dirty="0" err="1"/>
              <a:t>Gr_Liv_Area</a:t>
            </a:r>
            <a:r>
              <a:rPr lang="en-US" sz="2200" dirty="0"/>
              <a:t>, 2500, 3000))     # Entre (</a:t>
            </a:r>
            <a:r>
              <a:rPr lang="en-US" sz="2200" dirty="0" err="1"/>
              <a:t>intervalo</a:t>
            </a:r>
            <a:r>
              <a:rPr lang="en-US" sz="2200" dirty="0"/>
              <a:t> </a:t>
            </a:r>
            <a:r>
              <a:rPr lang="en-US" sz="2200" dirty="0" err="1"/>
              <a:t>fechado</a:t>
            </a:r>
            <a:r>
              <a:rPr lang="en-US" sz="2200" dirty="0"/>
              <a:t>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Ames_Data</a:t>
            </a:r>
            <a:r>
              <a:rPr lang="en-US" sz="2200" dirty="0"/>
              <a:t> |&gt;</a:t>
            </a:r>
          </a:p>
          <a:p>
            <a:pPr marL="0" indent="0">
              <a:buNone/>
            </a:pPr>
            <a:r>
              <a:rPr lang="en-US" sz="2200" dirty="0"/>
              <a:t>  filter(</a:t>
            </a:r>
            <a:r>
              <a:rPr lang="en-US" sz="2200" dirty="0" err="1"/>
              <a:t>Gr_Liv_Area</a:t>
            </a:r>
            <a:r>
              <a:rPr lang="en-US" sz="2200" dirty="0"/>
              <a:t> &gt;= 2500 &amp;</a:t>
            </a:r>
          </a:p>
          <a:p>
            <a:pPr marL="0" indent="0">
              <a:buNone/>
            </a:pPr>
            <a:r>
              <a:rPr lang="en-US" sz="2200" dirty="0"/>
              <a:t>         </a:t>
            </a:r>
            <a:r>
              <a:rPr lang="en-US" sz="2200" dirty="0" err="1"/>
              <a:t>Gr_Liv_Area</a:t>
            </a:r>
            <a:r>
              <a:rPr lang="en-US" sz="2200" dirty="0"/>
              <a:t> &lt;= 3000)                            # </a:t>
            </a:r>
            <a:r>
              <a:rPr lang="en-US" sz="2200" dirty="0" err="1"/>
              <a:t>Equivalência</a:t>
            </a:r>
            <a:r>
              <a:rPr lang="en-US" sz="2200" dirty="0"/>
              <a:t> com o anterior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Ames_Data</a:t>
            </a:r>
            <a:r>
              <a:rPr lang="en-US" sz="2200" dirty="0"/>
              <a:t> |&gt;</a:t>
            </a:r>
          </a:p>
          <a:p>
            <a:pPr marL="0" indent="0">
              <a:buNone/>
            </a:pPr>
            <a:r>
              <a:rPr lang="en-US" sz="2200" dirty="0"/>
              <a:t>  filter(near(</a:t>
            </a:r>
            <a:r>
              <a:rPr lang="en-US" sz="2200" dirty="0" err="1"/>
              <a:t>Gr_Liv_Area</a:t>
            </a:r>
            <a:r>
              <a:rPr lang="en-US" sz="2200" dirty="0"/>
              <a:t>, 2750, </a:t>
            </a:r>
            <a:r>
              <a:rPr lang="en-US" sz="2200" dirty="0" err="1"/>
              <a:t>tol</a:t>
            </a:r>
            <a:r>
              <a:rPr lang="en-US" sz="2200" dirty="0"/>
              <a:t> = 250))     # </a:t>
            </a:r>
            <a:r>
              <a:rPr lang="en-US" sz="2200" dirty="0" err="1"/>
              <a:t>próximo</a:t>
            </a:r>
            <a:r>
              <a:rPr lang="en-US" sz="2200" dirty="0"/>
              <a:t> (</a:t>
            </a:r>
            <a:r>
              <a:rPr lang="en-US" sz="2200" dirty="0" err="1"/>
              <a:t>intervalo</a:t>
            </a:r>
            <a:r>
              <a:rPr lang="en-US" sz="2200" dirty="0"/>
              <a:t> </a:t>
            </a:r>
            <a:r>
              <a:rPr lang="en-US" sz="2200" dirty="0" err="1"/>
              <a:t>aberto</a:t>
            </a:r>
            <a:r>
              <a:rPr lang="en-US" sz="2200" dirty="0"/>
              <a:t>)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42B9283-A12A-B9B5-693B-90E47360F5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06/11/2022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0D82949-9997-71EF-6BA7-C4473E1EED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6A3D79B-BF59-66A2-27BD-8497A2E67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7" name="Picture 4" descr="A Grammar of Data Manipulation • dplyr">
            <a:extLst>
              <a:ext uri="{FF2B5EF4-FFF2-40B4-BE49-F238E27FC236}">
                <a16:creationId xmlns:a16="http://schemas.microsoft.com/office/drawing/2014/main" id="{918565C4-E752-A740-6D75-BAD4B7F2C6CF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6108" y="6362700"/>
            <a:ext cx="2143140" cy="247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72056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BC89E0-52FE-B275-5C1F-5FD163E93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Filtragem (Bônus)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97636A0-F672-8248-990C-EBBA6918EC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 err="1"/>
              <a:t>Ames_Data</a:t>
            </a:r>
            <a:r>
              <a:rPr lang="en-US" sz="2200" dirty="0"/>
              <a:t> |&gt;</a:t>
            </a:r>
          </a:p>
          <a:p>
            <a:pPr marL="0" indent="0">
              <a:buNone/>
            </a:pPr>
            <a:r>
              <a:rPr lang="en-US" sz="2200" dirty="0"/>
              <a:t>  filter(near(</a:t>
            </a:r>
            <a:r>
              <a:rPr lang="en-US" sz="2200" dirty="0" err="1"/>
              <a:t>Sale_Price</a:t>
            </a:r>
            <a:r>
              <a:rPr lang="en-US" sz="2200" dirty="0"/>
              <a:t>,</a:t>
            </a:r>
          </a:p>
          <a:p>
            <a:pPr marL="0" indent="0">
              <a:buNone/>
            </a:pPr>
            <a:r>
              <a:rPr lang="en-US" sz="2200" dirty="0"/>
              <a:t>              mean(</a:t>
            </a:r>
            <a:r>
              <a:rPr lang="en-US" sz="2200" dirty="0" err="1"/>
              <a:t>Sale_Price</a:t>
            </a:r>
            <a:r>
              <a:rPr lang="en-US" sz="2200" dirty="0"/>
              <a:t>, na.rm = T), </a:t>
            </a:r>
          </a:p>
          <a:p>
            <a:pPr marL="0" indent="0">
              <a:buNone/>
            </a:pPr>
            <a:r>
              <a:rPr lang="en-US" sz="2200" dirty="0"/>
              <a:t>              </a:t>
            </a:r>
            <a:r>
              <a:rPr lang="en-US" sz="2200" dirty="0" err="1"/>
              <a:t>tol</a:t>
            </a:r>
            <a:r>
              <a:rPr lang="en-US" sz="2200" dirty="0"/>
              <a:t> = </a:t>
            </a:r>
            <a:r>
              <a:rPr lang="en-US" sz="2200" dirty="0" err="1"/>
              <a:t>sd</a:t>
            </a:r>
            <a:r>
              <a:rPr lang="en-US" sz="2200" dirty="0"/>
              <a:t>(</a:t>
            </a:r>
            <a:r>
              <a:rPr lang="en-US" sz="2200" dirty="0" err="1"/>
              <a:t>Sale_Price</a:t>
            </a:r>
            <a:r>
              <a:rPr lang="en-US" sz="2200" dirty="0"/>
              <a:t>,  na.rm = T)/sqrt(length(</a:t>
            </a:r>
            <a:r>
              <a:rPr lang="en-US" sz="2200" dirty="0" err="1"/>
              <a:t>Sale_Price</a:t>
            </a:r>
            <a:r>
              <a:rPr lang="en-US" sz="2200" dirty="0"/>
              <a:t>)) </a:t>
            </a:r>
          </a:p>
          <a:p>
            <a:pPr marL="0" indent="0">
              <a:buNone/>
            </a:pPr>
            <a:r>
              <a:rPr lang="en-US" sz="2200" dirty="0"/>
              <a:t>              )</a:t>
            </a:r>
          </a:p>
          <a:p>
            <a:pPr marL="0" indent="0">
              <a:buNone/>
            </a:pPr>
            <a:r>
              <a:rPr lang="en-US" sz="2200" dirty="0"/>
              <a:t>         ) # </a:t>
            </a:r>
            <a:r>
              <a:rPr lang="en-US" sz="2200" dirty="0" err="1"/>
              <a:t>média</a:t>
            </a:r>
            <a:r>
              <a:rPr lang="en-US" sz="2200" dirty="0"/>
              <a:t> </a:t>
            </a:r>
            <a:r>
              <a:rPr lang="en-US" sz="2200" dirty="0" err="1"/>
              <a:t>mais</a:t>
            </a:r>
            <a:r>
              <a:rPr lang="en-US" sz="2200" dirty="0"/>
              <a:t> </a:t>
            </a:r>
            <a:r>
              <a:rPr lang="en-US" sz="2200" dirty="0" err="1"/>
              <a:t>ou</a:t>
            </a:r>
            <a:r>
              <a:rPr lang="en-US" sz="2200" dirty="0"/>
              <a:t> </a:t>
            </a:r>
            <a:r>
              <a:rPr lang="en-US" sz="2200" dirty="0" err="1"/>
              <a:t>menos</a:t>
            </a:r>
            <a:r>
              <a:rPr lang="en-US" sz="2200" dirty="0"/>
              <a:t> </a:t>
            </a:r>
            <a:r>
              <a:rPr lang="en-US" sz="2200" dirty="0" err="1"/>
              <a:t>erro</a:t>
            </a:r>
            <a:r>
              <a:rPr lang="en-US" sz="2200" dirty="0"/>
              <a:t> </a:t>
            </a:r>
            <a:r>
              <a:rPr lang="en-US" sz="2200" dirty="0" err="1"/>
              <a:t>padrão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Ames_Data</a:t>
            </a:r>
            <a:r>
              <a:rPr lang="en-US" sz="2200" dirty="0"/>
              <a:t> %&gt;% </a:t>
            </a:r>
          </a:p>
          <a:p>
            <a:pPr marL="0" indent="0">
              <a:buNone/>
            </a:pPr>
            <a:r>
              <a:rPr lang="en-US" sz="2200" dirty="0"/>
              <a:t>  filter(</a:t>
            </a:r>
            <a:r>
              <a:rPr lang="en-US" sz="2200" dirty="0" err="1"/>
              <a:t>str_detect</a:t>
            </a:r>
            <a:r>
              <a:rPr lang="en-US" sz="2200" dirty="0"/>
              <a:t>(</a:t>
            </a:r>
            <a:r>
              <a:rPr lang="en-US" sz="2200" dirty="0" err="1"/>
              <a:t>Overall_Qual</a:t>
            </a:r>
            <a:r>
              <a:rPr lang="en-US" sz="2200" dirty="0"/>
              <a:t>, pattern = "Good")) # </a:t>
            </a:r>
            <a:r>
              <a:rPr lang="en-US" sz="2200" dirty="0" err="1"/>
              <a:t>filtragem</a:t>
            </a:r>
            <a:r>
              <a:rPr lang="en-US" sz="2200" dirty="0"/>
              <a:t> </a:t>
            </a:r>
            <a:r>
              <a:rPr lang="en-US" sz="2200" dirty="0" err="1"/>
              <a:t>encontrando</a:t>
            </a:r>
            <a:r>
              <a:rPr lang="en-US" sz="2200" dirty="0"/>
              <a:t> um </a:t>
            </a:r>
            <a:r>
              <a:rPr lang="en-US" sz="2200" dirty="0" err="1"/>
              <a:t>padrão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tolower</a:t>
            </a:r>
            <a:r>
              <a:rPr lang="en-US" sz="2200" dirty="0"/>
              <a:t>("</a:t>
            </a:r>
            <a:r>
              <a:rPr lang="en-US" sz="2200" dirty="0" err="1"/>
              <a:t>gOoD</a:t>
            </a:r>
            <a:r>
              <a:rPr lang="en-US" sz="2200" dirty="0"/>
              <a:t>")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Ames_Data</a:t>
            </a:r>
            <a:r>
              <a:rPr lang="en-US" sz="2200" dirty="0"/>
              <a:t> %&gt;% </a:t>
            </a:r>
          </a:p>
          <a:p>
            <a:pPr marL="0" indent="0">
              <a:buNone/>
            </a:pPr>
            <a:r>
              <a:rPr lang="en-US" sz="2200" dirty="0"/>
              <a:t>  filter(</a:t>
            </a:r>
            <a:r>
              <a:rPr lang="en-US" sz="2200" dirty="0" err="1"/>
              <a:t>str_detect</a:t>
            </a:r>
            <a:r>
              <a:rPr lang="en-US" sz="2200" dirty="0"/>
              <a:t>(</a:t>
            </a:r>
            <a:r>
              <a:rPr lang="en-US" sz="2200" dirty="0" err="1"/>
              <a:t>tolower</a:t>
            </a:r>
            <a:r>
              <a:rPr lang="en-US" sz="2200" dirty="0"/>
              <a:t>(</a:t>
            </a:r>
            <a:r>
              <a:rPr lang="en-US" sz="2200" dirty="0" err="1"/>
              <a:t>Overall_Qual</a:t>
            </a:r>
            <a:r>
              <a:rPr lang="en-US" sz="2200" dirty="0"/>
              <a:t>), pattern = "good")) # </a:t>
            </a:r>
            <a:r>
              <a:rPr lang="en-US" sz="2200" dirty="0" err="1"/>
              <a:t>filtragem</a:t>
            </a:r>
            <a:r>
              <a:rPr lang="en-US" sz="2200" dirty="0"/>
              <a:t> </a:t>
            </a:r>
            <a:r>
              <a:rPr lang="en-US" sz="2200" dirty="0" err="1"/>
              <a:t>encontrando</a:t>
            </a:r>
            <a:r>
              <a:rPr lang="en-US" sz="2200" dirty="0"/>
              <a:t> um </a:t>
            </a:r>
            <a:r>
              <a:rPr lang="en-US" sz="2200" dirty="0" err="1"/>
              <a:t>padrão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Ames_Data</a:t>
            </a:r>
            <a:r>
              <a:rPr lang="en-US" sz="2200" dirty="0"/>
              <a:t> |&gt;</a:t>
            </a:r>
          </a:p>
          <a:p>
            <a:pPr marL="0" indent="0">
              <a:buNone/>
            </a:pPr>
            <a:r>
              <a:rPr lang="en-US" sz="2200" dirty="0"/>
              <a:t>  filter(</a:t>
            </a:r>
            <a:r>
              <a:rPr lang="en-US" sz="2200" dirty="0" err="1"/>
              <a:t>Overall_Qual</a:t>
            </a:r>
            <a:r>
              <a:rPr lang="en-US" sz="2200" dirty="0"/>
              <a:t> == "</a:t>
            </a:r>
            <a:r>
              <a:rPr lang="en-US" sz="2200" dirty="0" err="1"/>
              <a:t>Very_Good</a:t>
            </a:r>
            <a:r>
              <a:rPr lang="en-US" sz="2200" dirty="0"/>
              <a:t>", </a:t>
            </a:r>
          </a:p>
          <a:p>
            <a:pPr marL="0" indent="0">
              <a:buNone/>
            </a:pPr>
            <a:r>
              <a:rPr lang="en-US" sz="2200" dirty="0"/>
              <a:t>         (Foundation != "</a:t>
            </a:r>
            <a:r>
              <a:rPr lang="en-US" sz="2200" dirty="0" err="1"/>
              <a:t>PConc</a:t>
            </a:r>
            <a:r>
              <a:rPr lang="en-US" sz="2200" dirty="0"/>
              <a:t>" | </a:t>
            </a:r>
            <a:r>
              <a:rPr lang="en-US" sz="2200" dirty="0" err="1"/>
              <a:t>Garage_Cars</a:t>
            </a:r>
            <a:r>
              <a:rPr lang="en-US" sz="2200" dirty="0"/>
              <a:t> &gt; 2)) # </a:t>
            </a:r>
            <a:r>
              <a:rPr lang="en-US" sz="2200" dirty="0" err="1"/>
              <a:t>Multiplas</a:t>
            </a:r>
            <a:r>
              <a:rPr lang="en-US" sz="2200" dirty="0"/>
              <a:t> </a:t>
            </a:r>
            <a:r>
              <a:rPr lang="en-US" sz="2200" dirty="0" err="1"/>
              <a:t>condições</a:t>
            </a:r>
            <a:endParaRPr lang="en-US" sz="220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42B9283-A12A-B9B5-693B-90E47360F5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06/11/2022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0D82949-9997-71EF-6BA7-C4473E1EED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6A3D79B-BF59-66A2-27BD-8497A2E67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7" name="Picture 4" descr="A Grammar of Data Manipulation • dplyr">
            <a:extLst>
              <a:ext uri="{FF2B5EF4-FFF2-40B4-BE49-F238E27FC236}">
                <a16:creationId xmlns:a16="http://schemas.microsoft.com/office/drawing/2014/main" id="{1181E43A-D229-3D8C-BC19-1269B70A7B5B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6108" y="6362700"/>
            <a:ext cx="2143140" cy="247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61534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8AC7FE-FEF8-5CA5-1620-F53A05AD9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Filtragem (Bônus)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0242827-7C83-2F5D-1A38-47D1E7E755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 err="1"/>
              <a:t>msleep</a:t>
            </a:r>
            <a:r>
              <a:rPr lang="en-US" sz="2200" dirty="0"/>
              <a:t> |&gt; </a:t>
            </a:r>
          </a:p>
          <a:p>
            <a:pPr marL="0" indent="0">
              <a:buNone/>
            </a:pPr>
            <a:r>
              <a:rPr lang="en-US" sz="2200" dirty="0"/>
              <a:t>  filter(is.na(conservation)) # </a:t>
            </a:r>
            <a:r>
              <a:rPr lang="en-US" sz="2200" dirty="0" err="1"/>
              <a:t>filtrar</a:t>
            </a:r>
            <a:r>
              <a:rPr lang="en-US" sz="2200" dirty="0"/>
              <a:t> </a:t>
            </a:r>
            <a:r>
              <a:rPr lang="en-US" sz="2200" dirty="0" err="1"/>
              <a:t>linhas</a:t>
            </a:r>
            <a:r>
              <a:rPr lang="en-US" sz="2200" dirty="0"/>
              <a:t> </a:t>
            </a:r>
            <a:r>
              <a:rPr lang="en-US" sz="2200" dirty="0" err="1"/>
              <a:t>vazias</a:t>
            </a:r>
            <a:r>
              <a:rPr lang="en-US" sz="2200" dirty="0"/>
              <a:t> </a:t>
            </a:r>
            <a:r>
              <a:rPr lang="en-US" sz="2200" dirty="0" err="1"/>
              <a:t>por</a:t>
            </a:r>
            <a:r>
              <a:rPr lang="en-US" sz="2200" dirty="0"/>
              <a:t> </a:t>
            </a:r>
            <a:r>
              <a:rPr lang="en-US" sz="2200" dirty="0" err="1"/>
              <a:t>uma</a:t>
            </a:r>
            <a:r>
              <a:rPr lang="en-US" sz="2200" dirty="0"/>
              <a:t> </a:t>
            </a:r>
            <a:r>
              <a:rPr lang="en-US" sz="2200" dirty="0" err="1"/>
              <a:t>variável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pt-BR" sz="2200" dirty="0" err="1"/>
              <a:t>msleep</a:t>
            </a:r>
            <a:r>
              <a:rPr lang="pt-BR" sz="2200" dirty="0"/>
              <a:t> |&gt; </a:t>
            </a:r>
          </a:p>
          <a:p>
            <a:pPr marL="0" indent="0">
              <a:buNone/>
            </a:pPr>
            <a:r>
              <a:rPr lang="pt-BR" sz="2200" dirty="0"/>
              <a:t>  </a:t>
            </a:r>
            <a:r>
              <a:rPr lang="pt-BR" sz="2200" dirty="0" err="1"/>
              <a:t>filter</a:t>
            </a:r>
            <a:r>
              <a:rPr lang="pt-BR" sz="2200" dirty="0"/>
              <a:t>(!is.na(</a:t>
            </a:r>
            <a:r>
              <a:rPr lang="pt-BR" sz="2200" dirty="0" err="1"/>
              <a:t>conservation</a:t>
            </a:r>
            <a:r>
              <a:rPr lang="pt-BR" sz="2200" dirty="0"/>
              <a:t>)) # remove as observações com NA em uma variável</a:t>
            </a:r>
          </a:p>
          <a:p>
            <a:pPr marL="0" indent="0">
              <a:buNone/>
            </a:pPr>
            <a:endParaRPr lang="pt-BR" sz="220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47D4665-46E7-D231-B789-E56154B5E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06/11/2022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2E9636D-9FE6-E6AD-CA7F-79001171A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91121AA-5CD0-5323-B249-1DF2D9D20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7" name="Picture 4" descr="A Grammar of Data Manipulation • dplyr">
            <a:extLst>
              <a:ext uri="{FF2B5EF4-FFF2-40B4-BE49-F238E27FC236}">
                <a16:creationId xmlns:a16="http://schemas.microsoft.com/office/drawing/2014/main" id="{20E75D69-71F9-CDCE-65CF-318F8FD73598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6108" y="6362700"/>
            <a:ext cx="2143140" cy="247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58523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8AC7FE-FEF8-5CA5-1620-F53A05AD9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Filtragem (Bônus)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0242827-7C83-2F5D-1A38-47D1E7E755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 err="1"/>
              <a:t>Ames_Data</a:t>
            </a:r>
            <a:r>
              <a:rPr lang="en-US" sz="2200" dirty="0"/>
              <a:t>[, 1:3] %&gt;% </a:t>
            </a:r>
            <a:r>
              <a:rPr lang="en-US" sz="2200" dirty="0" err="1"/>
              <a:t>filter_all</a:t>
            </a:r>
            <a:r>
              <a:rPr lang="en-US" sz="2200" dirty="0"/>
              <a:t>(</a:t>
            </a:r>
            <a:r>
              <a:rPr lang="en-US" sz="2200" dirty="0" err="1"/>
              <a:t>any_vars</a:t>
            </a:r>
            <a:r>
              <a:rPr lang="en-US" sz="2200" dirty="0"/>
              <a:t>(. &gt; 2000)) # </a:t>
            </a:r>
            <a:r>
              <a:rPr lang="en-US" sz="2200" dirty="0" err="1"/>
              <a:t>União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Ames_Data</a:t>
            </a:r>
            <a:r>
              <a:rPr lang="en-US" sz="2200" dirty="0"/>
              <a:t>[,1:3] %&gt;% </a:t>
            </a:r>
            <a:r>
              <a:rPr lang="en-US" sz="2200" dirty="0" err="1"/>
              <a:t>filter_all</a:t>
            </a:r>
            <a:r>
              <a:rPr lang="en-US" sz="2200" dirty="0"/>
              <a:t>(</a:t>
            </a:r>
            <a:r>
              <a:rPr lang="en-US" sz="2200" dirty="0" err="1"/>
              <a:t>all_vars</a:t>
            </a:r>
            <a:r>
              <a:rPr lang="en-US" sz="2200" dirty="0"/>
              <a:t>(. &gt; 2000)) # </a:t>
            </a:r>
            <a:r>
              <a:rPr lang="en-US" sz="2200" dirty="0" err="1"/>
              <a:t>Interseção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msleep</a:t>
            </a:r>
            <a:r>
              <a:rPr lang="en-US" sz="2200" dirty="0"/>
              <a:t> %&gt;% </a:t>
            </a:r>
            <a:r>
              <a:rPr lang="en-US" sz="2200" dirty="0" err="1"/>
              <a:t>filter_if</a:t>
            </a:r>
            <a:r>
              <a:rPr lang="en-US" sz="2200" dirty="0"/>
              <a:t>(</a:t>
            </a:r>
            <a:r>
              <a:rPr lang="en-US" sz="2200" dirty="0" err="1"/>
              <a:t>is.character</a:t>
            </a:r>
            <a:r>
              <a:rPr lang="en-US" sz="2200" dirty="0"/>
              <a:t>, </a:t>
            </a:r>
            <a:r>
              <a:rPr lang="en-US" sz="2200" dirty="0" err="1"/>
              <a:t>any_vars</a:t>
            </a:r>
            <a:r>
              <a:rPr lang="en-US" sz="2200" dirty="0"/>
              <a:t>(is.na(.))) # filtra </a:t>
            </a:r>
            <a:r>
              <a:rPr lang="en-US" sz="2200" dirty="0" err="1"/>
              <a:t>por</a:t>
            </a:r>
            <a:r>
              <a:rPr lang="en-US" sz="2200" dirty="0"/>
              <a:t> </a:t>
            </a:r>
            <a:r>
              <a:rPr lang="en-US" sz="2200" dirty="0" err="1"/>
              <a:t>condição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msleep</a:t>
            </a:r>
            <a:r>
              <a:rPr lang="en-US" sz="2200" dirty="0"/>
              <a:t> %&gt;% </a:t>
            </a:r>
            <a:r>
              <a:rPr lang="en-US" sz="2200" dirty="0" err="1"/>
              <a:t>filter_if</a:t>
            </a:r>
            <a:r>
              <a:rPr lang="en-US" sz="2200" dirty="0"/>
              <a:t>(</a:t>
            </a:r>
            <a:r>
              <a:rPr lang="en-US" sz="2200" dirty="0" err="1"/>
              <a:t>is.numeric</a:t>
            </a:r>
            <a:r>
              <a:rPr lang="en-US" sz="2200" dirty="0"/>
              <a:t>, </a:t>
            </a:r>
            <a:r>
              <a:rPr lang="en-US" sz="2200" dirty="0" err="1"/>
              <a:t>any_vars</a:t>
            </a:r>
            <a:r>
              <a:rPr lang="en-US" sz="2200" dirty="0"/>
              <a:t>(is.na(.))) # filtra </a:t>
            </a:r>
            <a:r>
              <a:rPr lang="en-US" sz="2200" dirty="0" err="1"/>
              <a:t>por</a:t>
            </a:r>
            <a:r>
              <a:rPr lang="en-US" sz="2200" dirty="0"/>
              <a:t> </a:t>
            </a:r>
            <a:r>
              <a:rPr lang="en-US" sz="2200" dirty="0" err="1"/>
              <a:t>condição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msleep</a:t>
            </a:r>
            <a:r>
              <a:rPr lang="en-US" sz="2200" dirty="0"/>
              <a:t> %&gt;% </a:t>
            </a:r>
            <a:r>
              <a:rPr lang="en-US" sz="2200" dirty="0" err="1"/>
              <a:t>filter_all</a:t>
            </a:r>
            <a:r>
              <a:rPr lang="en-US" sz="2200" dirty="0"/>
              <a:t>(</a:t>
            </a:r>
            <a:r>
              <a:rPr lang="en-US" sz="2200" dirty="0" err="1"/>
              <a:t>all_vars</a:t>
            </a:r>
            <a:r>
              <a:rPr lang="en-US" sz="2200" dirty="0"/>
              <a:t>(!is.na(.))) # filtra </a:t>
            </a:r>
            <a:r>
              <a:rPr lang="en-US" sz="2200" dirty="0" err="1"/>
              <a:t>por</a:t>
            </a:r>
            <a:r>
              <a:rPr lang="en-US" sz="2200" dirty="0"/>
              <a:t> </a:t>
            </a:r>
            <a:r>
              <a:rPr lang="en-US" sz="2200" dirty="0" err="1"/>
              <a:t>condição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Ames_Data</a:t>
            </a:r>
            <a:r>
              <a:rPr lang="en-US" sz="2200" dirty="0"/>
              <a:t> %&gt;% </a:t>
            </a:r>
            <a:r>
              <a:rPr lang="en-US" sz="2200" dirty="0" err="1"/>
              <a:t>filter_at</a:t>
            </a:r>
            <a:r>
              <a:rPr lang="en-US" sz="2200" dirty="0"/>
              <a:t>(1:3, </a:t>
            </a:r>
            <a:r>
              <a:rPr lang="en-US" sz="2200" dirty="0" err="1"/>
              <a:t>all_vars</a:t>
            </a:r>
            <a:r>
              <a:rPr lang="en-US" sz="2200" dirty="0"/>
              <a:t>(.&gt; 2000)) # </a:t>
            </a:r>
            <a:r>
              <a:rPr lang="pt-BR" sz="2200" dirty="0"/>
              <a:t>Interseção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Ames_Data</a:t>
            </a:r>
            <a:r>
              <a:rPr lang="en-US" sz="2200" dirty="0"/>
              <a:t> %&gt;% 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filter_at</a:t>
            </a:r>
            <a:r>
              <a:rPr lang="en-US" sz="2200" dirty="0"/>
              <a:t>(vars(</a:t>
            </a:r>
            <a:r>
              <a:rPr lang="en-US" sz="2200" dirty="0" err="1"/>
              <a:t>Gr_Liv_Area</a:t>
            </a:r>
            <a:r>
              <a:rPr lang="en-US" sz="2200" dirty="0"/>
              <a:t>, </a:t>
            </a:r>
            <a:r>
              <a:rPr lang="en-US" sz="2200" dirty="0" err="1"/>
              <a:t>Year_Built</a:t>
            </a:r>
            <a:r>
              <a:rPr lang="en-US" sz="2200" dirty="0"/>
              <a:t>, </a:t>
            </a:r>
            <a:r>
              <a:rPr lang="en-US" sz="2200" dirty="0" err="1"/>
              <a:t>Year_Remod_Add</a:t>
            </a:r>
            <a:r>
              <a:rPr lang="en-US" sz="2200" dirty="0"/>
              <a:t>), </a:t>
            </a:r>
            <a:r>
              <a:rPr lang="en-US" sz="2200" dirty="0" err="1"/>
              <a:t>all_vars</a:t>
            </a:r>
            <a:r>
              <a:rPr lang="en-US" sz="2200" dirty="0"/>
              <a:t>(.&gt; 2000)) # </a:t>
            </a:r>
            <a:r>
              <a:rPr lang="en-US" sz="2200" dirty="0" err="1"/>
              <a:t>Interseção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Ames_Data</a:t>
            </a:r>
            <a:r>
              <a:rPr lang="en-US" sz="2200" dirty="0"/>
              <a:t> %&gt;% 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filter_at</a:t>
            </a:r>
            <a:r>
              <a:rPr lang="en-US" sz="2200" dirty="0"/>
              <a:t>(vars(contains("Year")), </a:t>
            </a:r>
            <a:r>
              <a:rPr lang="en-US" sz="2200" dirty="0" err="1"/>
              <a:t>all_vars</a:t>
            </a:r>
            <a:r>
              <a:rPr lang="en-US" sz="2200" dirty="0"/>
              <a:t>(.&gt; 2000)) # </a:t>
            </a:r>
            <a:r>
              <a:rPr lang="en-US" sz="2200" dirty="0" err="1"/>
              <a:t>Interseção</a:t>
            </a:r>
            <a:endParaRPr lang="en-US" sz="220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47D4665-46E7-D231-B789-E56154B5E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06/11/2022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2E9636D-9FE6-E6AD-CA7F-79001171A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91121AA-5CD0-5323-B249-1DF2D9D20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7" name="Picture 4" descr="A Grammar of Data Manipulation • dplyr">
            <a:extLst>
              <a:ext uri="{FF2B5EF4-FFF2-40B4-BE49-F238E27FC236}">
                <a16:creationId xmlns:a16="http://schemas.microsoft.com/office/drawing/2014/main" id="{0E2AEE1C-BCFA-58A1-449F-7F1A024CD3AE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6108" y="6362700"/>
            <a:ext cx="2143140" cy="247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44417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C225C02F-1FDF-FDDF-D9DF-DFD62A14C233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4630400" cy="1325563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>
              <a:latin typeface="Helveticish" panose="020B0604020202020204" charset="0"/>
              <a:ea typeface="Helveticish" panose="020B0604020202020204" charset="0"/>
              <a:cs typeface="Helveticish" panose="020B0604020202020204" charset="0"/>
            </a:endParaRPr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5301F1E0-C35D-F923-3D0B-A96EAE7575E7}"/>
              </a:ext>
            </a:extLst>
          </p:cNvPr>
          <p:cNvSpPr txBox="1">
            <a:spLocks/>
          </p:cNvSpPr>
          <p:nvPr/>
        </p:nvSpPr>
        <p:spPr>
          <a:xfrm>
            <a:off x="838200" y="1825624"/>
            <a:ext cx="14630400" cy="712787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>
              <a:latin typeface="Helveticish" panose="020B0604020202020204" charset="0"/>
              <a:ea typeface="Helveticish" panose="020B0604020202020204" charset="0"/>
              <a:cs typeface="Helveticish" panose="020B0604020202020204" charset="0"/>
            </a:endParaRPr>
          </a:p>
        </p:txBody>
      </p:sp>
      <p:sp>
        <p:nvSpPr>
          <p:cNvPr id="10" name="Título 9">
            <a:extLst>
              <a:ext uri="{FF2B5EF4-FFF2-40B4-BE49-F238E27FC236}">
                <a16:creationId xmlns:a16="http://schemas.microsoft.com/office/drawing/2014/main" id="{D06F0A87-068D-2986-670E-4C16C5D52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15011400" cy="1143000"/>
          </a:xfrm>
        </p:spPr>
        <p:txBody>
          <a:bodyPr>
            <a:normAutofit/>
          </a:bodyPr>
          <a:lstStyle/>
          <a:p>
            <a:pPr algn="just"/>
            <a:r>
              <a:rPr lang="pt-BR" dirty="0"/>
              <a:t>Instalação do RStudio</a:t>
            </a:r>
            <a:endParaRPr lang="en-US" i="1" dirty="0"/>
          </a:p>
        </p:txBody>
      </p:sp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3E2073BC-62C7-BD42-2A80-6010566930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1E779-5629-4044-BE4D-CD761766F64A}" type="datetime1">
              <a:rPr lang="pt-BR" smtClean="0"/>
              <a:t>06/11/2022</a:t>
            </a:fld>
            <a:endParaRPr lang="en-US" dirty="0"/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6993D6D9-11D2-142D-0841-B29C089FB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5E27D815-CE9B-8533-7E67-D00C22A52520}"/>
              </a:ext>
            </a:extLst>
          </p:cNvPr>
          <p:cNvSpPr/>
          <p:nvPr/>
        </p:nvSpPr>
        <p:spPr>
          <a:xfrm>
            <a:off x="6555263" y="1706299"/>
            <a:ext cx="6855937" cy="851265"/>
          </a:xfrm>
          <a:prstGeom prst="roundRect">
            <a:avLst/>
          </a:prstGeom>
          <a:solidFill>
            <a:srgbClr val="03203D"/>
          </a:solidFill>
          <a:ln>
            <a:solidFill>
              <a:srgbClr val="03203D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https://www.rstudio.com/products/rstudio/download/</a:t>
            </a:r>
            <a:endParaRPr lang="en-US" sz="2200" b="1" dirty="0">
              <a:solidFill>
                <a:schemeClr val="bg1"/>
              </a:solidFill>
            </a:endParaRP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C369D312-2A7A-EEE1-D948-278AC328882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4319" y="1690688"/>
            <a:ext cx="3468081" cy="3468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ACCF6736-93D4-5C85-695B-4001BA0FE3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0048" y="3233692"/>
            <a:ext cx="8205300" cy="5415007"/>
          </a:xfrm>
          <a:prstGeom prst="rect">
            <a:avLst/>
          </a:prstGeom>
          <a:ln w="38100" cap="sq">
            <a:solidFill>
              <a:srgbClr val="03203D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7" name="Espaço Reservado para Rodapé 16">
            <a:extLst>
              <a:ext uri="{FF2B5EF4-FFF2-40B4-BE49-F238E27FC236}">
                <a16:creationId xmlns:a16="http://schemas.microsoft.com/office/drawing/2014/main" id="{B99C1C69-D7DA-38B6-0F0F-9DB087B26D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66326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D63168-5361-C107-C12B-D5D78F589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Operações nas Linhas (Ordenação)</a:t>
            </a:r>
            <a:endParaRPr lang="en-US" dirty="0"/>
          </a:p>
        </p:txBody>
      </p:sp>
      <p:graphicFrame>
        <p:nvGraphicFramePr>
          <p:cNvPr id="7" name="Espaço Reservado para Conteúdo 6">
            <a:extLst>
              <a:ext uri="{FF2B5EF4-FFF2-40B4-BE49-F238E27FC236}">
                <a16:creationId xmlns:a16="http://schemas.microsoft.com/office/drawing/2014/main" id="{448CB95B-5073-30DE-EE85-CA3563E7E13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41291393"/>
              </p:ext>
            </p:extLst>
          </p:nvPr>
        </p:nvGraphicFramePr>
        <p:xfrm>
          <a:off x="931862" y="2019300"/>
          <a:ext cx="7924800" cy="39348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0D8D6CD-8259-ADD7-AFC2-C09E5C8864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06/11/2022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870C110-69A5-F531-5584-88D6059A8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170C6F4-FD2A-1916-7C89-0D96AEE3A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3" name="Picture 4" descr="A Grammar of Data Manipulation • dplyr">
            <a:extLst>
              <a:ext uri="{FF2B5EF4-FFF2-40B4-BE49-F238E27FC236}">
                <a16:creationId xmlns:a16="http://schemas.microsoft.com/office/drawing/2014/main" id="{26B263D0-1B14-DA2B-0DB7-0F2ACA989872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6108" y="6362700"/>
            <a:ext cx="2143140" cy="247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56426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AC6693-DB76-4A73-D812-386E07C5F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Operações nas Linhas (Ordenação)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93086B1-23F4-F7B4-0649-D8F74A4203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 err="1"/>
              <a:t>Ames_Data</a:t>
            </a:r>
            <a:r>
              <a:rPr lang="en-US" sz="2200" dirty="0"/>
              <a:t> %&gt;% </a:t>
            </a:r>
          </a:p>
          <a:p>
            <a:pPr marL="0" indent="0">
              <a:buNone/>
            </a:pPr>
            <a:r>
              <a:rPr lang="en-US" sz="2200" dirty="0"/>
              <a:t>  arrange(</a:t>
            </a:r>
            <a:r>
              <a:rPr lang="en-US" sz="2200" dirty="0" err="1"/>
              <a:t>Gr_Liv_Area</a:t>
            </a:r>
            <a:r>
              <a:rPr lang="en-US" sz="2200" dirty="0"/>
              <a:t>) # </a:t>
            </a:r>
            <a:r>
              <a:rPr lang="en-US" sz="2200" dirty="0" err="1"/>
              <a:t>crescente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Ames_Data</a:t>
            </a:r>
            <a:r>
              <a:rPr lang="en-US" sz="2200" dirty="0"/>
              <a:t> %&gt;% </a:t>
            </a:r>
          </a:p>
          <a:p>
            <a:pPr marL="0" indent="0">
              <a:buNone/>
            </a:pPr>
            <a:r>
              <a:rPr lang="en-US" sz="2200" dirty="0"/>
              <a:t>  arrange(desc(</a:t>
            </a:r>
            <a:r>
              <a:rPr lang="en-US" sz="2200" dirty="0" err="1"/>
              <a:t>Gr_Liv_Area</a:t>
            </a:r>
            <a:r>
              <a:rPr lang="en-US" sz="2200" dirty="0"/>
              <a:t>)) # </a:t>
            </a:r>
            <a:r>
              <a:rPr lang="en-US" sz="2200" dirty="0" err="1"/>
              <a:t>decrescente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Ames_Data</a:t>
            </a:r>
            <a:r>
              <a:rPr lang="en-US" sz="2200" dirty="0"/>
              <a:t> %&gt;% </a:t>
            </a:r>
          </a:p>
          <a:p>
            <a:pPr marL="0" indent="0">
              <a:buNone/>
            </a:pPr>
            <a:r>
              <a:rPr lang="en-US" sz="2200" dirty="0"/>
              <a:t>  arrange(</a:t>
            </a:r>
            <a:r>
              <a:rPr lang="en-US" sz="2200" dirty="0" err="1"/>
              <a:t>Year_Built</a:t>
            </a:r>
            <a:r>
              <a:rPr lang="en-US" sz="2200" dirty="0"/>
              <a:t>, </a:t>
            </a:r>
            <a:r>
              <a:rPr lang="en-US" sz="2200" dirty="0" err="1"/>
              <a:t>Year_Remod_Add</a:t>
            </a:r>
            <a:r>
              <a:rPr lang="en-US" sz="2200" dirty="0"/>
              <a:t>) # </a:t>
            </a:r>
            <a:r>
              <a:rPr lang="en-US" sz="2200" dirty="0" err="1"/>
              <a:t>crescente</a:t>
            </a:r>
            <a:r>
              <a:rPr lang="en-US" sz="2200" dirty="0"/>
              <a:t> com </a:t>
            </a:r>
            <a:r>
              <a:rPr lang="en-US" sz="2200" dirty="0" err="1"/>
              <a:t>duas</a:t>
            </a:r>
            <a:r>
              <a:rPr lang="en-US" sz="2200" dirty="0"/>
              <a:t> </a:t>
            </a:r>
            <a:r>
              <a:rPr lang="en-US" sz="2200" dirty="0" err="1"/>
              <a:t>variáveis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Ames_Data</a:t>
            </a:r>
            <a:r>
              <a:rPr lang="en-US" sz="2200" dirty="0"/>
              <a:t> %&gt;% </a:t>
            </a:r>
          </a:p>
          <a:p>
            <a:pPr marL="0" indent="0">
              <a:buNone/>
            </a:pPr>
            <a:r>
              <a:rPr lang="en-US" sz="2200" dirty="0"/>
              <a:t>  arrange(</a:t>
            </a:r>
            <a:r>
              <a:rPr lang="en-US" sz="2200" dirty="0" err="1"/>
              <a:t>Year_Built</a:t>
            </a:r>
            <a:r>
              <a:rPr lang="en-US" sz="2200" dirty="0"/>
              <a:t>, desc(</a:t>
            </a:r>
            <a:r>
              <a:rPr lang="en-US" sz="2200" dirty="0" err="1"/>
              <a:t>Year_Remod_Add</a:t>
            </a:r>
            <a:r>
              <a:rPr lang="en-US" sz="2200" dirty="0"/>
              <a:t>)) # </a:t>
            </a:r>
            <a:r>
              <a:rPr lang="en-US" sz="2200" dirty="0" err="1"/>
              <a:t>crescente</a:t>
            </a:r>
            <a:r>
              <a:rPr lang="en-US" sz="2200" dirty="0"/>
              <a:t> e </a:t>
            </a:r>
            <a:r>
              <a:rPr lang="en-US" sz="2200" dirty="0" err="1"/>
              <a:t>decrescente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mtcars</a:t>
            </a:r>
            <a:r>
              <a:rPr lang="en-US" sz="2200" dirty="0"/>
              <a:t> %&gt;%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group_by</a:t>
            </a:r>
            <a:r>
              <a:rPr lang="en-US" sz="2200" dirty="0"/>
              <a:t>(</a:t>
            </a:r>
            <a:r>
              <a:rPr lang="en-US" sz="2200" dirty="0" err="1"/>
              <a:t>cyl</a:t>
            </a:r>
            <a:r>
              <a:rPr lang="en-US" sz="2200" dirty="0"/>
              <a:t>) %&gt;% # </a:t>
            </a:r>
            <a:r>
              <a:rPr lang="en-US" sz="2200" dirty="0" err="1"/>
              <a:t>Agrupa</a:t>
            </a:r>
            <a:r>
              <a:rPr lang="en-US" sz="2200" dirty="0"/>
              <a:t> </a:t>
            </a:r>
            <a:r>
              <a:rPr lang="en-US" sz="2200" dirty="0" err="1"/>
              <a:t>por</a:t>
            </a:r>
            <a:r>
              <a:rPr lang="en-US" sz="2200" dirty="0"/>
              <a:t> </a:t>
            </a:r>
            <a:r>
              <a:rPr lang="en-US" sz="2200" dirty="0" err="1"/>
              <a:t>cilindradas</a:t>
            </a:r>
            <a:r>
              <a:rPr lang="en-US" sz="2200" dirty="0"/>
              <a:t> e </a:t>
            </a:r>
            <a:r>
              <a:rPr lang="en-US" sz="2200" dirty="0" err="1"/>
              <a:t>organiza</a:t>
            </a:r>
            <a:endParaRPr lang="en-US" sz="2200" dirty="0"/>
          </a:p>
          <a:p>
            <a:pPr marL="0" indent="0">
              <a:buNone/>
            </a:pPr>
            <a:r>
              <a:rPr lang="en-US" sz="2200" dirty="0"/>
              <a:t>  arrange(desc(mpg)) %&gt;% </a:t>
            </a:r>
            <a:r>
              <a:rPr lang="en-US" sz="2200" dirty="0" err="1"/>
              <a:t>data.frame</a:t>
            </a:r>
            <a:r>
              <a:rPr lang="en-US" sz="2200" dirty="0"/>
              <a:t>()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3181068-8950-20BA-0AFF-C8EEA70568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06/11/2022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1228B79-F82D-F165-4956-E7AA13AAFA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46A605B-EC8C-7961-C3DE-F09FAF344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8" name="Picture 4" descr="A Grammar of Data Manipulation • dplyr">
            <a:extLst>
              <a:ext uri="{FF2B5EF4-FFF2-40B4-BE49-F238E27FC236}">
                <a16:creationId xmlns:a16="http://schemas.microsoft.com/office/drawing/2014/main" id="{A981F399-FDF6-B195-C9FF-1ABD13DE8225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6108" y="6362700"/>
            <a:ext cx="2143140" cy="247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76723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D63168-5361-C107-C12B-D5D78F589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Operações nas Linhas (Partição)</a:t>
            </a:r>
            <a:endParaRPr lang="en-US" dirty="0"/>
          </a:p>
        </p:txBody>
      </p:sp>
      <p:graphicFrame>
        <p:nvGraphicFramePr>
          <p:cNvPr id="7" name="Espaço Reservado para Conteúdo 6">
            <a:extLst>
              <a:ext uri="{FF2B5EF4-FFF2-40B4-BE49-F238E27FC236}">
                <a16:creationId xmlns:a16="http://schemas.microsoft.com/office/drawing/2014/main" id="{448CB95B-5073-30DE-EE85-CA3563E7E13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80503499"/>
              </p:ext>
            </p:extLst>
          </p:nvPr>
        </p:nvGraphicFramePr>
        <p:xfrm>
          <a:off x="931862" y="2019300"/>
          <a:ext cx="7924800" cy="39348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0D8D6CD-8259-ADD7-AFC2-C09E5C8864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06/11/2022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870C110-69A5-F531-5584-88D6059A8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170C6F4-FD2A-1916-7C89-0D96AEE3A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3" name="Picture 4" descr="A Grammar of Data Manipulation • dplyr">
            <a:extLst>
              <a:ext uri="{FF2B5EF4-FFF2-40B4-BE49-F238E27FC236}">
                <a16:creationId xmlns:a16="http://schemas.microsoft.com/office/drawing/2014/main" id="{A5CFE5CD-7019-6C6F-F198-61ACB6075E54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6108" y="6362700"/>
            <a:ext cx="2143140" cy="247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73629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AC6693-DB76-4A73-D812-386E07C5F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Operações nas Linhas (Partição)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93086B1-23F4-F7B4-0649-D8F74A4203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sz="2200" dirty="0" err="1"/>
              <a:t>mtcars</a:t>
            </a:r>
            <a:r>
              <a:rPr lang="pt-BR" sz="2200" dirty="0"/>
              <a:t> %&gt;% </a:t>
            </a:r>
            <a:r>
              <a:rPr lang="pt-BR" sz="2200" dirty="0" err="1"/>
              <a:t>slice</a:t>
            </a:r>
            <a:r>
              <a:rPr lang="pt-BR" sz="2200" dirty="0"/>
              <a:t>(1:5) # retorna uma sequência de observações </a:t>
            </a:r>
          </a:p>
          <a:p>
            <a:pPr marL="0" indent="0">
              <a:buNone/>
            </a:pPr>
            <a:endParaRPr lang="pt-BR" sz="2200" dirty="0"/>
          </a:p>
          <a:p>
            <a:pPr marL="0" indent="0">
              <a:buNone/>
            </a:pPr>
            <a:r>
              <a:rPr lang="pt-BR" sz="2200" dirty="0" err="1"/>
              <a:t>mtcars</a:t>
            </a:r>
            <a:r>
              <a:rPr lang="pt-BR" sz="2200" dirty="0"/>
              <a:t> %&gt;% </a:t>
            </a:r>
            <a:r>
              <a:rPr lang="pt-BR" sz="2200" dirty="0" err="1"/>
              <a:t>slice</a:t>
            </a:r>
            <a:r>
              <a:rPr lang="pt-BR" sz="2200" dirty="0"/>
              <a:t>(-(1:20)) # retorna uma sequência de observações complementar</a:t>
            </a:r>
          </a:p>
          <a:p>
            <a:pPr marL="0" indent="0">
              <a:buNone/>
            </a:pPr>
            <a:endParaRPr lang="pt-BR" sz="2200" dirty="0"/>
          </a:p>
          <a:p>
            <a:pPr marL="0" indent="0">
              <a:buNone/>
            </a:pPr>
            <a:r>
              <a:rPr lang="pt-BR" sz="2200" dirty="0" err="1"/>
              <a:t>mtcars</a:t>
            </a:r>
            <a:r>
              <a:rPr lang="pt-BR" sz="2200" dirty="0"/>
              <a:t> %&gt;% </a:t>
            </a:r>
            <a:r>
              <a:rPr lang="pt-BR" sz="2200" dirty="0" err="1"/>
              <a:t>slice</a:t>
            </a:r>
            <a:r>
              <a:rPr lang="pt-BR" sz="2200" dirty="0"/>
              <a:t>(20:n()) # retorna uma sequência de observações de x até o total</a:t>
            </a:r>
          </a:p>
          <a:p>
            <a:pPr marL="0" indent="0">
              <a:buNone/>
            </a:pPr>
            <a:endParaRPr lang="pt-BR" sz="2200" dirty="0"/>
          </a:p>
          <a:p>
            <a:pPr marL="0" indent="0">
              <a:buNone/>
            </a:pPr>
            <a:r>
              <a:rPr lang="pt-BR" sz="2200" dirty="0" err="1"/>
              <a:t>mtcars</a:t>
            </a:r>
            <a:r>
              <a:rPr lang="pt-BR" sz="2200" dirty="0"/>
              <a:t> %&gt;% </a:t>
            </a:r>
            <a:r>
              <a:rPr lang="pt-BR" sz="2200" dirty="0" err="1"/>
              <a:t>slice_head</a:t>
            </a:r>
            <a:r>
              <a:rPr lang="pt-BR" sz="2200" dirty="0"/>
              <a:t>(n = 5) # retorna as n primeiras observações</a:t>
            </a:r>
          </a:p>
          <a:p>
            <a:pPr marL="0" indent="0">
              <a:buNone/>
            </a:pPr>
            <a:endParaRPr lang="pt-BR" sz="2200" dirty="0"/>
          </a:p>
          <a:p>
            <a:pPr marL="0" indent="0">
              <a:buNone/>
            </a:pPr>
            <a:r>
              <a:rPr lang="pt-BR" sz="2200" dirty="0" err="1"/>
              <a:t>mtcars</a:t>
            </a:r>
            <a:r>
              <a:rPr lang="pt-BR" sz="2200" dirty="0"/>
              <a:t> %&gt;% </a:t>
            </a:r>
            <a:r>
              <a:rPr lang="pt-BR" sz="2200" dirty="0" err="1"/>
              <a:t>slice_tail</a:t>
            </a:r>
            <a:r>
              <a:rPr lang="pt-BR" sz="2200" dirty="0"/>
              <a:t>(n = 5) # retorna as n últimas observações</a:t>
            </a:r>
          </a:p>
          <a:p>
            <a:pPr marL="0" indent="0">
              <a:buNone/>
            </a:pPr>
            <a:endParaRPr lang="pt-BR" sz="2200" dirty="0"/>
          </a:p>
          <a:p>
            <a:pPr marL="0" indent="0">
              <a:buNone/>
            </a:pPr>
            <a:r>
              <a:rPr lang="pt-BR" sz="2200" dirty="0" err="1"/>
              <a:t>mtcars</a:t>
            </a:r>
            <a:r>
              <a:rPr lang="pt-BR" sz="2200" dirty="0"/>
              <a:t> %&gt;% </a:t>
            </a:r>
            <a:r>
              <a:rPr lang="pt-BR" sz="2200" dirty="0" err="1"/>
              <a:t>slice_min</a:t>
            </a:r>
            <a:r>
              <a:rPr lang="pt-BR" sz="2200" dirty="0"/>
              <a:t>(</a:t>
            </a:r>
            <a:r>
              <a:rPr lang="pt-BR" sz="2200" dirty="0" err="1"/>
              <a:t>mpg</a:t>
            </a:r>
            <a:r>
              <a:rPr lang="pt-BR" sz="2200" dirty="0"/>
              <a:t>, n = 5) # retorna as n menores observações</a:t>
            </a:r>
          </a:p>
          <a:p>
            <a:pPr marL="0" indent="0">
              <a:buNone/>
            </a:pPr>
            <a:endParaRPr lang="pt-BR" sz="2200" dirty="0"/>
          </a:p>
          <a:p>
            <a:pPr marL="0" indent="0">
              <a:buNone/>
            </a:pPr>
            <a:r>
              <a:rPr lang="pt-BR" sz="2200" dirty="0" err="1"/>
              <a:t>mtcars</a:t>
            </a:r>
            <a:r>
              <a:rPr lang="pt-BR" sz="2200" dirty="0"/>
              <a:t> %&gt;% </a:t>
            </a:r>
            <a:r>
              <a:rPr lang="pt-BR" sz="2200" dirty="0" err="1"/>
              <a:t>slice_max</a:t>
            </a:r>
            <a:r>
              <a:rPr lang="pt-BR" sz="2200" dirty="0"/>
              <a:t>(</a:t>
            </a:r>
            <a:r>
              <a:rPr lang="pt-BR" sz="2200" dirty="0" err="1"/>
              <a:t>mpg</a:t>
            </a:r>
            <a:r>
              <a:rPr lang="pt-BR" sz="2200" dirty="0"/>
              <a:t>, n = 5) # retorna as n maiores observações</a:t>
            </a:r>
          </a:p>
          <a:p>
            <a:pPr marL="0" indent="0">
              <a:buNone/>
            </a:pPr>
            <a:endParaRPr lang="pt-BR" sz="2200" dirty="0"/>
          </a:p>
          <a:p>
            <a:pPr marL="0" indent="0">
              <a:buNone/>
            </a:pPr>
            <a:r>
              <a:rPr lang="pt-BR" sz="2200" dirty="0" err="1"/>
              <a:t>mtcars</a:t>
            </a:r>
            <a:r>
              <a:rPr lang="pt-BR" sz="2200" dirty="0"/>
              <a:t> %&gt;% </a:t>
            </a:r>
            <a:r>
              <a:rPr lang="pt-BR" sz="2200" dirty="0" err="1"/>
              <a:t>slice_sample</a:t>
            </a:r>
            <a:r>
              <a:rPr lang="pt-BR" sz="2200" dirty="0"/>
              <a:t>(n = 5) # retorna uma amostra aleatória de tamanho n</a:t>
            </a:r>
          </a:p>
          <a:p>
            <a:pPr marL="0" indent="0">
              <a:buNone/>
            </a:pPr>
            <a:endParaRPr lang="pt-BR" sz="2200" dirty="0"/>
          </a:p>
          <a:p>
            <a:pPr marL="0" indent="0">
              <a:buNone/>
            </a:pPr>
            <a:r>
              <a:rPr lang="pt-BR" sz="2200" dirty="0" err="1"/>
              <a:t>mtcars</a:t>
            </a:r>
            <a:r>
              <a:rPr lang="pt-BR" sz="2200" dirty="0"/>
              <a:t> %&gt;% </a:t>
            </a:r>
          </a:p>
          <a:p>
            <a:pPr marL="0" indent="0">
              <a:buNone/>
            </a:pPr>
            <a:r>
              <a:rPr lang="pt-BR" sz="2200" dirty="0"/>
              <a:t>  </a:t>
            </a:r>
            <a:r>
              <a:rPr lang="pt-BR" sz="2200" dirty="0" err="1"/>
              <a:t>slice_sample</a:t>
            </a:r>
            <a:r>
              <a:rPr lang="pt-BR" sz="2200" dirty="0"/>
              <a:t>(n = 5, </a:t>
            </a:r>
            <a:r>
              <a:rPr lang="pt-BR" sz="2200" dirty="0" err="1"/>
              <a:t>replace</a:t>
            </a:r>
            <a:r>
              <a:rPr lang="pt-BR" sz="2200" dirty="0"/>
              <a:t> = TRUE) # retorna uma amostra aleatória de tamanho n com reposição</a:t>
            </a:r>
            <a:endParaRPr lang="en-US" sz="220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3181068-8950-20BA-0AFF-C8EEA70568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06/11/2022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1228B79-F82D-F165-4956-E7AA13AAFA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46A605B-EC8C-7961-C3DE-F09FAF344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8" name="Picture 4" descr="A Grammar of Data Manipulation • dplyr">
            <a:extLst>
              <a:ext uri="{FF2B5EF4-FFF2-40B4-BE49-F238E27FC236}">
                <a16:creationId xmlns:a16="http://schemas.microsoft.com/office/drawing/2014/main" id="{A981F399-FDF6-B195-C9FF-1ABD13DE8225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6108" y="6362700"/>
            <a:ext cx="2143140" cy="247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95696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D63168-5361-C107-C12B-D5D78F589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Operações nas Linhas (Amostragem)</a:t>
            </a:r>
            <a:endParaRPr lang="en-US" dirty="0"/>
          </a:p>
        </p:txBody>
      </p:sp>
      <p:graphicFrame>
        <p:nvGraphicFramePr>
          <p:cNvPr id="7" name="Espaço Reservado para Conteúdo 6">
            <a:extLst>
              <a:ext uri="{FF2B5EF4-FFF2-40B4-BE49-F238E27FC236}">
                <a16:creationId xmlns:a16="http://schemas.microsoft.com/office/drawing/2014/main" id="{448CB95B-5073-30DE-EE85-CA3563E7E13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30877845"/>
              </p:ext>
            </p:extLst>
          </p:nvPr>
        </p:nvGraphicFramePr>
        <p:xfrm>
          <a:off x="931862" y="2019300"/>
          <a:ext cx="7924800" cy="39348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0D8D6CD-8259-ADD7-AFC2-C09E5C8864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06/11/2022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870C110-69A5-F531-5584-88D6059A8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170C6F4-FD2A-1916-7C89-0D96AEE3A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3" name="Picture 4" descr="A Grammar of Data Manipulation • dplyr">
            <a:extLst>
              <a:ext uri="{FF2B5EF4-FFF2-40B4-BE49-F238E27FC236}">
                <a16:creationId xmlns:a16="http://schemas.microsoft.com/office/drawing/2014/main" id="{E5E08774-8CC7-4A0C-A9AE-66D559BFA037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6108" y="6362700"/>
            <a:ext cx="2143140" cy="247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11719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AC6693-DB76-4A73-D812-386E07C5F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Operações nas Linhas (Amostragem)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93086B1-23F4-F7B4-0649-D8F74A4203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Font typeface="Arial" pitchFamily="34" charset="0"/>
              <a:buNone/>
            </a:pPr>
            <a:r>
              <a:rPr lang="pt-BR" sz="2200" dirty="0" err="1"/>
              <a:t>mtcars</a:t>
            </a:r>
            <a:r>
              <a:rPr lang="pt-BR" sz="2200" dirty="0"/>
              <a:t> %&gt;% </a:t>
            </a:r>
            <a:r>
              <a:rPr lang="pt-BR" sz="2200" dirty="0" err="1"/>
              <a:t>sample_frac</a:t>
            </a:r>
            <a:r>
              <a:rPr lang="pt-BR" sz="2200" dirty="0"/>
              <a:t>() # embaralha todo conjunto de dados</a:t>
            </a:r>
          </a:p>
          <a:p>
            <a:pPr marL="0" indent="0">
              <a:buFont typeface="Arial" pitchFamily="34" charset="0"/>
              <a:buNone/>
            </a:pPr>
            <a:endParaRPr lang="pt-BR" sz="2200" dirty="0"/>
          </a:p>
          <a:p>
            <a:pPr marL="0" indent="0">
              <a:buFont typeface="Arial" pitchFamily="34" charset="0"/>
              <a:buNone/>
            </a:pPr>
            <a:r>
              <a:rPr lang="pt-BR" sz="2200" dirty="0" err="1"/>
              <a:t>mtcars</a:t>
            </a:r>
            <a:r>
              <a:rPr lang="pt-BR" sz="2200" dirty="0"/>
              <a:t> %&gt;% </a:t>
            </a:r>
            <a:r>
              <a:rPr lang="pt-BR" sz="2200" dirty="0" err="1"/>
              <a:t>sample_frac</a:t>
            </a:r>
            <a:r>
              <a:rPr lang="pt-BR" sz="2200" dirty="0"/>
              <a:t>(.2) # retorna uma fração de observações aleatórias</a:t>
            </a:r>
          </a:p>
          <a:p>
            <a:pPr marL="0" indent="0">
              <a:buFont typeface="Arial" pitchFamily="34" charset="0"/>
              <a:buNone/>
            </a:pPr>
            <a:endParaRPr lang="pt-BR" sz="2200" dirty="0"/>
          </a:p>
          <a:p>
            <a:pPr marL="0" indent="0">
              <a:buFont typeface="Arial" pitchFamily="34" charset="0"/>
              <a:buNone/>
            </a:pPr>
            <a:r>
              <a:rPr lang="pt-BR" sz="2200" dirty="0" err="1"/>
              <a:t>mtcars</a:t>
            </a:r>
            <a:r>
              <a:rPr lang="pt-BR" sz="2200" dirty="0"/>
              <a:t> %&gt;% </a:t>
            </a:r>
            <a:r>
              <a:rPr lang="pt-BR" sz="2200" dirty="0" err="1"/>
              <a:t>sample_n</a:t>
            </a:r>
            <a:r>
              <a:rPr lang="pt-BR" sz="2200" dirty="0"/>
              <a:t>(10) # retorna uma amostra aleatória de tamanho n</a:t>
            </a:r>
          </a:p>
          <a:p>
            <a:pPr marL="0" indent="0">
              <a:buFont typeface="Arial" pitchFamily="34" charset="0"/>
              <a:buNone/>
            </a:pPr>
            <a:endParaRPr lang="pt-BR" sz="2200" dirty="0"/>
          </a:p>
          <a:p>
            <a:pPr marL="0" indent="0">
              <a:buFont typeface="Arial" pitchFamily="34" charset="0"/>
              <a:buNone/>
            </a:pPr>
            <a:r>
              <a:rPr lang="pt-BR" sz="2200" dirty="0" err="1"/>
              <a:t>mtcars</a:t>
            </a:r>
            <a:r>
              <a:rPr lang="pt-BR" sz="2200" dirty="0"/>
              <a:t> %&gt;% </a:t>
            </a:r>
          </a:p>
          <a:p>
            <a:pPr marL="0" indent="0">
              <a:buFont typeface="Arial" pitchFamily="34" charset="0"/>
              <a:buNone/>
            </a:pPr>
            <a:r>
              <a:rPr lang="pt-BR" sz="2200" dirty="0"/>
              <a:t>  </a:t>
            </a:r>
            <a:r>
              <a:rPr lang="pt-BR" sz="2200" dirty="0" err="1"/>
              <a:t>sample_n</a:t>
            </a:r>
            <a:r>
              <a:rPr lang="pt-BR" sz="2200" dirty="0"/>
              <a:t>(50, </a:t>
            </a:r>
            <a:r>
              <a:rPr lang="pt-BR" sz="2200" dirty="0" err="1"/>
              <a:t>replace</a:t>
            </a:r>
            <a:r>
              <a:rPr lang="pt-BR" sz="2200" dirty="0"/>
              <a:t> = T) # retorna uma amostra aleatória de tamanho n com reposição</a:t>
            </a:r>
          </a:p>
          <a:p>
            <a:pPr marL="0" indent="0">
              <a:buFont typeface="Arial" pitchFamily="34" charset="0"/>
              <a:buNone/>
            </a:pPr>
            <a:endParaRPr lang="pt-BR" sz="2200" dirty="0"/>
          </a:p>
          <a:p>
            <a:pPr marL="0" indent="0">
              <a:buFont typeface="Arial" pitchFamily="34" charset="0"/>
              <a:buNone/>
            </a:pPr>
            <a:r>
              <a:rPr lang="pt-BR" sz="2200" dirty="0" err="1"/>
              <a:t>iris</a:t>
            </a:r>
            <a:r>
              <a:rPr lang="pt-BR" sz="2200" dirty="0"/>
              <a:t> %&gt;% </a:t>
            </a:r>
            <a:r>
              <a:rPr lang="pt-BR" sz="2200" dirty="0" err="1"/>
              <a:t>group_by</a:t>
            </a:r>
            <a:r>
              <a:rPr lang="pt-BR" sz="2200" dirty="0"/>
              <a:t>(</a:t>
            </a:r>
            <a:r>
              <a:rPr lang="pt-BR" sz="2200" dirty="0" err="1"/>
              <a:t>Species</a:t>
            </a:r>
            <a:r>
              <a:rPr lang="pt-BR" sz="2200" dirty="0"/>
              <a:t>) %&gt;% </a:t>
            </a:r>
          </a:p>
          <a:p>
            <a:pPr marL="0" indent="0">
              <a:buFont typeface="Arial" pitchFamily="34" charset="0"/>
              <a:buNone/>
            </a:pPr>
            <a:r>
              <a:rPr lang="pt-BR" sz="2200" dirty="0"/>
              <a:t>  </a:t>
            </a:r>
            <a:r>
              <a:rPr lang="pt-BR" sz="2200" dirty="0" err="1"/>
              <a:t>sample_frac</a:t>
            </a:r>
            <a:r>
              <a:rPr lang="pt-BR" sz="2200" dirty="0"/>
              <a:t>(.1) # retorna uma fração de observações aleatórias dentro de grupos</a:t>
            </a:r>
            <a:endParaRPr lang="en-US" sz="220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3181068-8950-20BA-0AFF-C8EEA70568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06/11/2022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1228B79-F82D-F165-4956-E7AA13AAFA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46A605B-EC8C-7961-C3DE-F09FAF344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35</a:t>
            </a:fld>
            <a:endParaRPr lang="en-US" dirty="0"/>
          </a:p>
        </p:txBody>
      </p:sp>
      <p:pic>
        <p:nvPicPr>
          <p:cNvPr id="8" name="Picture 4" descr="A Grammar of Data Manipulation • dplyr">
            <a:extLst>
              <a:ext uri="{FF2B5EF4-FFF2-40B4-BE49-F238E27FC236}">
                <a16:creationId xmlns:a16="http://schemas.microsoft.com/office/drawing/2014/main" id="{A981F399-FDF6-B195-C9FF-1ABD13DE8225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6108" y="6362700"/>
            <a:ext cx="2143140" cy="247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96936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D63168-5361-C107-C12B-D5D78F589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Operações nas Colunas (Criar ou Modificar Variáveis)</a:t>
            </a:r>
            <a:endParaRPr lang="en-US" dirty="0"/>
          </a:p>
        </p:txBody>
      </p:sp>
      <p:graphicFrame>
        <p:nvGraphicFramePr>
          <p:cNvPr id="7" name="Espaço Reservado para Conteúdo 6">
            <a:extLst>
              <a:ext uri="{FF2B5EF4-FFF2-40B4-BE49-F238E27FC236}">
                <a16:creationId xmlns:a16="http://schemas.microsoft.com/office/drawing/2014/main" id="{448CB95B-5073-30DE-EE85-CA3563E7E13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7442596"/>
              </p:ext>
            </p:extLst>
          </p:nvPr>
        </p:nvGraphicFramePr>
        <p:xfrm>
          <a:off x="931862" y="2019300"/>
          <a:ext cx="7924800" cy="39348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0D8D6CD-8259-ADD7-AFC2-C09E5C8864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06/11/2022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870C110-69A5-F531-5584-88D6059A8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170C6F4-FD2A-1916-7C89-0D96AEE3A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36</a:t>
            </a:fld>
            <a:endParaRPr lang="en-US" dirty="0"/>
          </a:p>
        </p:txBody>
      </p:sp>
      <p:pic>
        <p:nvPicPr>
          <p:cNvPr id="3" name="Picture 4" descr="A Grammar of Data Manipulation • dplyr">
            <a:extLst>
              <a:ext uri="{FF2B5EF4-FFF2-40B4-BE49-F238E27FC236}">
                <a16:creationId xmlns:a16="http://schemas.microsoft.com/office/drawing/2014/main" id="{61F21F5A-E86F-AE51-35BF-5F8F92026259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6108" y="6362700"/>
            <a:ext cx="2143140" cy="247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6530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07A620-CF33-DB3E-769C-2A13F14A2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Operações nas Colunas (Criar ou Modificar Variáveis)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21F1791-F17B-46E9-1320-37052FDCCB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 err="1"/>
              <a:t>Ames_Data</a:t>
            </a:r>
            <a:r>
              <a:rPr lang="en-US" sz="2200" dirty="0"/>
              <a:t>[, -c(1:3)] |&gt;</a:t>
            </a:r>
          </a:p>
          <a:p>
            <a:pPr marL="0" indent="0">
              <a:buNone/>
            </a:pPr>
            <a:r>
              <a:rPr lang="en-US" sz="2200" dirty="0"/>
              <a:t>  mutate(</a:t>
            </a:r>
            <a:r>
              <a:rPr lang="en-US" sz="2200" dirty="0" err="1"/>
              <a:t>Price_by_Area</a:t>
            </a:r>
            <a:r>
              <a:rPr lang="en-US" sz="2200" dirty="0"/>
              <a:t> = </a:t>
            </a:r>
            <a:r>
              <a:rPr lang="en-US" sz="2200" dirty="0" err="1"/>
              <a:t>Sale_Price</a:t>
            </a:r>
            <a:r>
              <a:rPr lang="en-US" sz="2200" dirty="0"/>
              <a:t>/</a:t>
            </a:r>
            <a:r>
              <a:rPr lang="en-US" sz="2200" dirty="0" err="1"/>
              <a:t>Lot_Area</a:t>
            </a:r>
            <a:r>
              <a:rPr lang="en-US" sz="2200" dirty="0"/>
              <a:t>,</a:t>
            </a:r>
          </a:p>
          <a:p>
            <a:pPr marL="0" indent="0">
              <a:buNone/>
            </a:pPr>
            <a:r>
              <a:rPr lang="en-US" sz="2200" dirty="0"/>
              <a:t>         .keep = "all") # used, unused, none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Ames_Data</a:t>
            </a:r>
            <a:r>
              <a:rPr lang="en-US" sz="2200" dirty="0"/>
              <a:t>[, -c(1:3)] |&gt;</a:t>
            </a:r>
          </a:p>
          <a:p>
            <a:pPr marL="0" indent="0">
              <a:buNone/>
            </a:pPr>
            <a:r>
              <a:rPr lang="en-US" sz="2200" dirty="0"/>
              <a:t>  mutate(</a:t>
            </a:r>
            <a:r>
              <a:rPr lang="en-US" sz="2200" dirty="0" err="1"/>
              <a:t>Sale_Price</a:t>
            </a:r>
            <a:r>
              <a:rPr lang="en-US" sz="2200" dirty="0"/>
              <a:t> = </a:t>
            </a:r>
            <a:r>
              <a:rPr lang="en-US" sz="2200" dirty="0" err="1"/>
              <a:t>Sale_Price</a:t>
            </a:r>
            <a:r>
              <a:rPr lang="en-US" sz="2200" dirty="0"/>
              <a:t>/1000,</a:t>
            </a:r>
          </a:p>
          <a:p>
            <a:pPr marL="0" indent="0">
              <a:buNone/>
            </a:pPr>
            <a:r>
              <a:rPr lang="en-US" sz="2200" dirty="0"/>
              <a:t>         .keep = "unused") # used, unused, none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Ames_Data</a:t>
            </a:r>
            <a:r>
              <a:rPr lang="en-US" sz="2200" dirty="0"/>
              <a:t>[, -c(1:3)] |&gt;</a:t>
            </a:r>
          </a:p>
          <a:p>
            <a:pPr marL="0" indent="0">
              <a:buNone/>
            </a:pPr>
            <a:r>
              <a:rPr lang="en-US" sz="2200" dirty="0"/>
              <a:t>  mutate(</a:t>
            </a:r>
            <a:r>
              <a:rPr lang="en-US" sz="2200" dirty="0" err="1"/>
              <a:t>Garage_Cars</a:t>
            </a:r>
            <a:r>
              <a:rPr lang="en-US" sz="2200" dirty="0"/>
              <a:t> = </a:t>
            </a:r>
            <a:r>
              <a:rPr lang="en-US" sz="2200" dirty="0" err="1"/>
              <a:t>as_factor</a:t>
            </a:r>
            <a:r>
              <a:rPr lang="en-US" sz="2200" dirty="0"/>
              <a:t>(</a:t>
            </a:r>
            <a:r>
              <a:rPr lang="en-US" sz="2200" dirty="0" err="1"/>
              <a:t>Garage_Cars</a:t>
            </a:r>
            <a:r>
              <a:rPr lang="en-US" sz="2200" dirty="0"/>
              <a:t>)) # </a:t>
            </a:r>
            <a:r>
              <a:rPr lang="en-US" sz="2200" dirty="0" err="1"/>
              <a:t>as_factor</a:t>
            </a:r>
            <a:r>
              <a:rPr lang="en-US" sz="2200" dirty="0"/>
              <a:t>(x)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Ames_Data</a:t>
            </a:r>
            <a:r>
              <a:rPr lang="en-US" sz="2200" dirty="0"/>
              <a:t>[, 2:3] |&gt;</a:t>
            </a:r>
          </a:p>
          <a:p>
            <a:pPr marL="0" indent="0">
              <a:buNone/>
            </a:pPr>
            <a:r>
              <a:rPr lang="en-US" sz="2200" dirty="0"/>
              <a:t>  mutate(</a:t>
            </a:r>
            <a:r>
              <a:rPr lang="en-US" sz="2200" dirty="0" err="1"/>
              <a:t>Mean_Year</a:t>
            </a:r>
            <a:r>
              <a:rPr lang="en-US" sz="2200" dirty="0"/>
              <a:t> = mean(c(</a:t>
            </a:r>
            <a:r>
              <a:rPr lang="en-US" sz="2200" dirty="0" err="1"/>
              <a:t>Year_Built</a:t>
            </a:r>
            <a:r>
              <a:rPr lang="en-US" sz="2200" dirty="0"/>
              <a:t>, </a:t>
            </a:r>
            <a:r>
              <a:rPr lang="en-US" sz="2200" dirty="0" err="1"/>
              <a:t>Year_Remod_Add</a:t>
            </a:r>
            <a:r>
              <a:rPr lang="en-US" sz="2200" dirty="0"/>
              <a:t>))) # mean(x, y)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Ames_Data</a:t>
            </a:r>
            <a:r>
              <a:rPr lang="en-US" sz="2200" dirty="0"/>
              <a:t>[, -c(1:3)] |&gt; </a:t>
            </a:r>
          </a:p>
          <a:p>
            <a:pPr marL="0" indent="0">
              <a:buNone/>
            </a:pPr>
            <a:r>
              <a:rPr lang="en-US" sz="2200" dirty="0"/>
              <a:t>  mutate(</a:t>
            </a:r>
            <a:r>
              <a:rPr lang="en-US" sz="2200" dirty="0" err="1"/>
              <a:t>Good_Garage</a:t>
            </a:r>
            <a:r>
              <a:rPr lang="en-US" sz="2200" dirty="0"/>
              <a:t> = </a:t>
            </a:r>
          </a:p>
          <a:p>
            <a:pPr marL="0" indent="0">
              <a:buNone/>
            </a:pPr>
            <a:r>
              <a:rPr lang="en-US" sz="2200" dirty="0"/>
              <a:t>           </a:t>
            </a:r>
            <a:r>
              <a:rPr lang="en-US" sz="2200" dirty="0" err="1"/>
              <a:t>ifelse</a:t>
            </a:r>
            <a:r>
              <a:rPr lang="en-US" sz="2200" dirty="0"/>
              <a:t>(</a:t>
            </a:r>
            <a:r>
              <a:rPr lang="en-US" sz="2200" dirty="0" err="1"/>
              <a:t>Garage_Cars</a:t>
            </a:r>
            <a:r>
              <a:rPr lang="en-US" sz="2200" dirty="0"/>
              <a:t> &gt; 1, </a:t>
            </a:r>
            <a:r>
              <a:rPr lang="en-US" sz="2200" dirty="0" err="1"/>
              <a:t>Garage_Cars</a:t>
            </a:r>
            <a:r>
              <a:rPr lang="en-US" sz="2200" dirty="0"/>
              <a:t>, "No"), # </a:t>
            </a:r>
            <a:r>
              <a:rPr lang="en-US" sz="2200" dirty="0" err="1"/>
              <a:t>ifelse</a:t>
            </a:r>
            <a:r>
              <a:rPr lang="en-US" sz="2200" dirty="0"/>
              <a:t>(condition, a, b) </a:t>
            </a:r>
          </a:p>
          <a:p>
            <a:pPr marL="0" indent="0">
              <a:buNone/>
            </a:pPr>
            <a:r>
              <a:rPr lang="en-US" sz="2200" dirty="0"/>
              <a:t>         .after = "</a:t>
            </a:r>
            <a:r>
              <a:rPr lang="en-US" sz="2200" dirty="0" err="1"/>
              <a:t>Garage_Cars</a:t>
            </a:r>
            <a:r>
              <a:rPr lang="en-US" sz="2200" dirty="0"/>
              <a:t>" ) 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B9EBE2F-00AF-6F57-B581-EC490143F6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06/11/2022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C421E3F-DF3A-DBAD-6D96-958734F4A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B2FE808-F90B-E566-0321-A56BDD6D3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37</a:t>
            </a:fld>
            <a:endParaRPr lang="en-US" dirty="0"/>
          </a:p>
        </p:txBody>
      </p:sp>
      <p:pic>
        <p:nvPicPr>
          <p:cNvPr id="7" name="Picture 4" descr="A Grammar of Data Manipulation • dplyr">
            <a:extLst>
              <a:ext uri="{FF2B5EF4-FFF2-40B4-BE49-F238E27FC236}">
                <a16:creationId xmlns:a16="http://schemas.microsoft.com/office/drawing/2014/main" id="{21C464B0-64F1-034E-91F2-F11058725D2D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6108" y="6362700"/>
            <a:ext cx="2143140" cy="247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314664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99777F5-1650-AC35-42C4-5EB30EA63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Operações nas Colunas (Criar ou Modificar Variáveis)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5356A88-DAA5-8E0C-238E-729BB74A71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sz="2200" dirty="0" err="1"/>
              <a:t>Ames_Data</a:t>
            </a:r>
            <a:r>
              <a:rPr lang="pt-BR" sz="2200" dirty="0"/>
              <a:t> |&gt;</a:t>
            </a:r>
          </a:p>
          <a:p>
            <a:pPr marL="0" indent="0">
              <a:buNone/>
            </a:pPr>
            <a:r>
              <a:rPr lang="pt-BR" sz="2200" dirty="0"/>
              <a:t>  </a:t>
            </a:r>
            <a:r>
              <a:rPr lang="pt-BR" sz="2200" dirty="0" err="1"/>
              <a:t>mutate_all</a:t>
            </a:r>
            <a:r>
              <a:rPr lang="pt-BR" sz="2200" dirty="0"/>
              <a:t>(</a:t>
            </a:r>
            <a:r>
              <a:rPr lang="pt-BR" sz="2200" dirty="0" err="1"/>
              <a:t>tolower</a:t>
            </a:r>
            <a:r>
              <a:rPr lang="pt-BR" sz="2200" dirty="0"/>
              <a:t>) # aplica uma função em todas as colunas</a:t>
            </a:r>
          </a:p>
          <a:p>
            <a:pPr marL="0" indent="0">
              <a:buNone/>
            </a:pPr>
            <a:endParaRPr lang="pt-BR" sz="2200" dirty="0"/>
          </a:p>
          <a:p>
            <a:pPr marL="0" indent="0">
              <a:buNone/>
            </a:pPr>
            <a:r>
              <a:rPr lang="pt-BR" sz="2200" dirty="0" err="1"/>
              <a:t>Ames_Data</a:t>
            </a:r>
            <a:r>
              <a:rPr lang="pt-BR" sz="2200" dirty="0"/>
              <a:t> |&gt;</a:t>
            </a:r>
          </a:p>
          <a:p>
            <a:pPr marL="0" indent="0">
              <a:buNone/>
            </a:pPr>
            <a:r>
              <a:rPr lang="pt-BR" sz="2200" dirty="0"/>
              <a:t>  </a:t>
            </a:r>
            <a:r>
              <a:rPr lang="pt-BR" sz="2200" dirty="0" err="1"/>
              <a:t>mutate_if</a:t>
            </a:r>
            <a:r>
              <a:rPr lang="pt-BR" sz="2200" dirty="0"/>
              <a:t>(</a:t>
            </a:r>
            <a:r>
              <a:rPr lang="pt-BR" sz="2200" dirty="0" err="1"/>
              <a:t>is.numeric</a:t>
            </a:r>
            <a:r>
              <a:rPr lang="pt-BR" sz="2200" dirty="0"/>
              <a:t>, </a:t>
            </a:r>
            <a:r>
              <a:rPr lang="pt-BR" sz="2200" dirty="0" err="1"/>
              <a:t>scale</a:t>
            </a:r>
            <a:r>
              <a:rPr lang="pt-BR" sz="2200" dirty="0"/>
              <a:t>) # aplica uma função nas variáveis que atendem uma condição</a:t>
            </a:r>
          </a:p>
          <a:p>
            <a:pPr marL="0" indent="0">
              <a:buNone/>
            </a:pPr>
            <a:endParaRPr lang="pt-BR" sz="2200" dirty="0"/>
          </a:p>
          <a:p>
            <a:pPr marL="0" indent="0">
              <a:buNone/>
            </a:pPr>
            <a:r>
              <a:rPr lang="pt-BR" sz="2200" dirty="0" err="1"/>
              <a:t>Ames_Data</a:t>
            </a:r>
            <a:r>
              <a:rPr lang="pt-BR" sz="2200" dirty="0"/>
              <a:t> |&gt;</a:t>
            </a:r>
          </a:p>
          <a:p>
            <a:pPr marL="0" indent="0">
              <a:buNone/>
            </a:pPr>
            <a:r>
              <a:rPr lang="pt-BR" sz="2200" dirty="0"/>
              <a:t>  </a:t>
            </a:r>
            <a:r>
              <a:rPr lang="pt-BR" sz="2200" dirty="0" err="1"/>
              <a:t>mutate_at</a:t>
            </a:r>
            <a:r>
              <a:rPr lang="pt-BR" sz="2200" dirty="0"/>
              <a:t>(c("</a:t>
            </a:r>
            <a:r>
              <a:rPr lang="pt-BR" sz="2200" dirty="0" err="1"/>
              <a:t>Year_Built</a:t>
            </a:r>
            <a:r>
              <a:rPr lang="pt-BR" sz="2200" dirty="0"/>
              <a:t>", "</a:t>
            </a:r>
            <a:r>
              <a:rPr lang="pt-BR" sz="2200" dirty="0" err="1"/>
              <a:t>Year_Remod_Add</a:t>
            </a:r>
            <a:r>
              <a:rPr lang="pt-BR" sz="2200" dirty="0"/>
              <a:t>"), </a:t>
            </a:r>
          </a:p>
          <a:p>
            <a:pPr marL="0" indent="0">
              <a:buNone/>
            </a:pPr>
            <a:r>
              <a:rPr lang="pt-BR" sz="2200" dirty="0"/>
              <a:t>            </a:t>
            </a:r>
            <a:r>
              <a:rPr lang="pt-BR" sz="2200" dirty="0" err="1"/>
              <a:t>scale</a:t>
            </a:r>
            <a:r>
              <a:rPr lang="pt-BR" sz="2200" dirty="0"/>
              <a:t>) # aplica uma função nas variáveis especificadas</a:t>
            </a:r>
          </a:p>
          <a:p>
            <a:pPr marL="0" indent="0">
              <a:buNone/>
            </a:pPr>
            <a:endParaRPr lang="pt-BR" sz="2200" dirty="0"/>
          </a:p>
          <a:p>
            <a:pPr marL="0" indent="0">
              <a:buNone/>
            </a:pPr>
            <a:r>
              <a:rPr lang="pt-BR" sz="2200" dirty="0" err="1"/>
              <a:t>Ames_Data</a:t>
            </a:r>
            <a:r>
              <a:rPr lang="pt-BR" sz="2200" dirty="0"/>
              <a:t>[, 1:3] %&gt;%</a:t>
            </a:r>
          </a:p>
          <a:p>
            <a:pPr marL="0" indent="0">
              <a:buNone/>
            </a:pPr>
            <a:r>
              <a:rPr lang="pt-BR" sz="2200" dirty="0"/>
              <a:t>  </a:t>
            </a:r>
            <a:r>
              <a:rPr lang="pt-BR" sz="2200" dirty="0" err="1"/>
              <a:t>mutate_at</a:t>
            </a:r>
            <a:r>
              <a:rPr lang="pt-BR" sz="2200" dirty="0"/>
              <a:t>(</a:t>
            </a:r>
          </a:p>
          <a:p>
            <a:pPr marL="0" indent="0">
              <a:buNone/>
            </a:pPr>
            <a:r>
              <a:rPr lang="pt-BR" sz="2200" dirty="0"/>
              <a:t>    vars(</a:t>
            </a:r>
            <a:r>
              <a:rPr lang="pt-BR" sz="2200" dirty="0" err="1"/>
              <a:t>contains</a:t>
            </a:r>
            <a:r>
              <a:rPr lang="pt-BR" sz="2200" dirty="0"/>
              <a:t>("Year")), ~(./10)) # nas variáveis que contem um termo especificado</a:t>
            </a:r>
          </a:p>
          <a:p>
            <a:pPr marL="0" indent="0">
              <a:buNone/>
            </a:pPr>
            <a:endParaRPr lang="pt-BR" sz="2200" dirty="0"/>
          </a:p>
          <a:p>
            <a:pPr marL="0" indent="0">
              <a:buNone/>
            </a:pPr>
            <a:r>
              <a:rPr lang="pt-BR" sz="2200" dirty="0" err="1"/>
              <a:t>Ames_Data</a:t>
            </a:r>
            <a:r>
              <a:rPr lang="pt-BR" sz="2200" dirty="0"/>
              <a:t> %&gt;% </a:t>
            </a:r>
          </a:p>
          <a:p>
            <a:pPr marL="0" indent="0">
              <a:buNone/>
            </a:pPr>
            <a:r>
              <a:rPr lang="pt-BR" sz="2200" dirty="0"/>
              <a:t>  </a:t>
            </a:r>
            <a:r>
              <a:rPr lang="pt-BR" sz="2200" dirty="0" err="1"/>
              <a:t>mutate_if</a:t>
            </a:r>
            <a:r>
              <a:rPr lang="pt-BR" sz="2200" dirty="0"/>
              <a:t>(</a:t>
            </a:r>
            <a:r>
              <a:rPr lang="pt-BR" sz="2200" dirty="0" err="1"/>
              <a:t>is.numeric</a:t>
            </a:r>
            <a:r>
              <a:rPr lang="pt-BR" sz="2200" dirty="0"/>
              <a:t>, </a:t>
            </a:r>
          </a:p>
          <a:p>
            <a:pPr marL="0" indent="0">
              <a:buNone/>
            </a:pPr>
            <a:r>
              <a:rPr lang="pt-BR" sz="2200" dirty="0"/>
              <a:t>            </a:t>
            </a:r>
            <a:r>
              <a:rPr lang="pt-BR" sz="2200" dirty="0" err="1"/>
              <a:t>list</a:t>
            </a:r>
            <a:r>
              <a:rPr lang="pt-BR" sz="2200" dirty="0"/>
              <a:t>(log = log10)) # adiciona o nome log nas novas variáveis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EB91E46-0F89-80A8-D936-28C413CAD0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06/11/2022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4D42228-1241-5593-741F-77AD3C23D5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E871CDE-2579-2A89-92BF-07734908A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38</a:t>
            </a:fld>
            <a:endParaRPr lang="en-US" dirty="0"/>
          </a:p>
        </p:txBody>
      </p:sp>
      <p:pic>
        <p:nvPicPr>
          <p:cNvPr id="7" name="Picture 4" descr="A Grammar of Data Manipulation • dplyr">
            <a:extLst>
              <a:ext uri="{FF2B5EF4-FFF2-40B4-BE49-F238E27FC236}">
                <a16:creationId xmlns:a16="http://schemas.microsoft.com/office/drawing/2014/main" id="{82CBD0D5-1EF3-5DB5-6FE9-A83CA9CB670C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6108" y="6362700"/>
            <a:ext cx="2143140" cy="247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57512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D63168-5361-C107-C12B-D5D78F589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Operações nas Colunas (Selecionar Variáveis)</a:t>
            </a:r>
            <a:endParaRPr lang="en-US" dirty="0"/>
          </a:p>
        </p:txBody>
      </p:sp>
      <p:graphicFrame>
        <p:nvGraphicFramePr>
          <p:cNvPr id="7" name="Espaço Reservado para Conteúdo 6">
            <a:extLst>
              <a:ext uri="{FF2B5EF4-FFF2-40B4-BE49-F238E27FC236}">
                <a16:creationId xmlns:a16="http://schemas.microsoft.com/office/drawing/2014/main" id="{448CB95B-5073-30DE-EE85-CA3563E7E13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52798968"/>
              </p:ext>
            </p:extLst>
          </p:nvPr>
        </p:nvGraphicFramePr>
        <p:xfrm>
          <a:off x="931862" y="2019300"/>
          <a:ext cx="7924800" cy="39348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0D8D6CD-8259-ADD7-AFC2-C09E5C8864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06/11/2022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870C110-69A5-F531-5584-88D6059A8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170C6F4-FD2A-1916-7C89-0D96AEE3A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39</a:t>
            </a:fld>
            <a:endParaRPr lang="en-US" dirty="0"/>
          </a:p>
        </p:txBody>
      </p:sp>
      <p:pic>
        <p:nvPicPr>
          <p:cNvPr id="3" name="Picture 4" descr="A Grammar of Data Manipulation • dplyr">
            <a:extLst>
              <a:ext uri="{FF2B5EF4-FFF2-40B4-BE49-F238E27FC236}">
                <a16:creationId xmlns:a16="http://schemas.microsoft.com/office/drawing/2014/main" id="{64325BB1-2449-7003-57AD-A119C41868B3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6108" y="6362700"/>
            <a:ext cx="2143140" cy="247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97508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855493-93C9-E394-4C71-D41F481A4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Criação de um Projeto</a:t>
            </a:r>
            <a:endParaRPr lang="en-US" dirty="0"/>
          </a:p>
        </p:txBody>
      </p:sp>
      <p:pic>
        <p:nvPicPr>
          <p:cNvPr id="8" name="Espaço Reservado para Conteúdo 7">
            <a:extLst>
              <a:ext uri="{FF2B5EF4-FFF2-40B4-BE49-F238E27FC236}">
                <a16:creationId xmlns:a16="http://schemas.microsoft.com/office/drawing/2014/main" id="{BCD015B0-6BFA-6322-FF92-4420F82B31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2000" y="2347912"/>
            <a:ext cx="5819775" cy="5591175"/>
          </a:xfrm>
        </p:spPr>
      </p:pic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CA482C8-E89F-2BD6-1ACE-7D74712077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06/11/2022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ECDAD56-5BC4-DCC9-BFB0-FE9DBB87B2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1DC9D6B-62E5-1F50-FD97-0C6CA683F1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FE3A7590-E5E5-9551-F5E0-6708955467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5845" y="2733675"/>
            <a:ext cx="6657975" cy="481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64552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C4096B-D683-31D6-E61B-0143FE29D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Operações nas Colunas (Selecionar Variáveis)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02DD685-CC49-F86E-0FFE-3C673BE5F2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 err="1"/>
              <a:t>Ames_Data</a:t>
            </a:r>
            <a:r>
              <a:rPr lang="en-US" sz="2200" dirty="0"/>
              <a:t> %&gt;% select(where(</a:t>
            </a:r>
            <a:r>
              <a:rPr lang="en-US" sz="2200" dirty="0" err="1"/>
              <a:t>is.numeric</a:t>
            </a:r>
            <a:r>
              <a:rPr lang="en-US" sz="2200" dirty="0"/>
              <a:t>)) # </a:t>
            </a:r>
            <a:r>
              <a:rPr lang="en-US" sz="2200" dirty="0" err="1"/>
              <a:t>seleciona</a:t>
            </a:r>
            <a:r>
              <a:rPr lang="en-US" sz="2200" dirty="0"/>
              <a:t> </a:t>
            </a:r>
            <a:r>
              <a:rPr lang="en-US" sz="2200" dirty="0" err="1"/>
              <a:t>onde</a:t>
            </a:r>
            <a:r>
              <a:rPr lang="en-US" sz="2200" dirty="0"/>
              <a:t> a </a:t>
            </a:r>
            <a:r>
              <a:rPr lang="en-US" sz="2200" dirty="0" err="1"/>
              <a:t>condiçãos</a:t>
            </a:r>
            <a:r>
              <a:rPr lang="en-US" sz="2200" dirty="0"/>
              <a:t> for </a:t>
            </a:r>
            <a:r>
              <a:rPr lang="en-US" sz="2200" dirty="0" err="1"/>
              <a:t>satisfeita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Ames_Data</a:t>
            </a:r>
            <a:r>
              <a:rPr lang="en-US" sz="2200" dirty="0"/>
              <a:t> %&gt;% </a:t>
            </a:r>
            <a:r>
              <a:rPr lang="en-US" sz="2200" dirty="0" err="1"/>
              <a:t>select_if</a:t>
            </a:r>
            <a:r>
              <a:rPr lang="en-US" sz="2200" dirty="0"/>
              <a:t>(</a:t>
            </a:r>
            <a:r>
              <a:rPr lang="en-US" sz="2200" dirty="0" err="1"/>
              <a:t>is.numeric</a:t>
            </a:r>
            <a:r>
              <a:rPr lang="en-US" sz="2200" dirty="0"/>
              <a:t>) # </a:t>
            </a:r>
            <a:r>
              <a:rPr lang="en-US" sz="2200" dirty="0" err="1"/>
              <a:t>seleciona</a:t>
            </a:r>
            <a:r>
              <a:rPr lang="en-US" sz="2200" dirty="0"/>
              <a:t> se </a:t>
            </a:r>
            <a:r>
              <a:rPr lang="en-US" sz="2200" dirty="0" err="1"/>
              <a:t>condição</a:t>
            </a:r>
            <a:r>
              <a:rPr lang="en-US" sz="2200" dirty="0"/>
              <a:t> for </a:t>
            </a:r>
            <a:r>
              <a:rPr lang="en-US" sz="2200" dirty="0" err="1"/>
              <a:t>satisfeita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Ames_Data</a:t>
            </a:r>
            <a:r>
              <a:rPr lang="en-US" sz="2200" dirty="0"/>
              <a:t> %&gt;% select(contains("Area")) # </a:t>
            </a:r>
            <a:r>
              <a:rPr lang="en-US" sz="2200" dirty="0" err="1"/>
              <a:t>seleciona</a:t>
            </a:r>
            <a:r>
              <a:rPr lang="en-US" sz="2200" dirty="0"/>
              <a:t> a </a:t>
            </a:r>
            <a:r>
              <a:rPr lang="en-US" sz="2200" dirty="0" err="1"/>
              <a:t>variável</a:t>
            </a:r>
            <a:r>
              <a:rPr lang="en-US" sz="2200" dirty="0"/>
              <a:t> que </a:t>
            </a:r>
            <a:r>
              <a:rPr lang="en-US" sz="2200" dirty="0" err="1"/>
              <a:t>contém</a:t>
            </a:r>
            <a:r>
              <a:rPr lang="en-US" sz="2200" dirty="0"/>
              <a:t> um </a:t>
            </a:r>
            <a:r>
              <a:rPr lang="en-US" sz="2200" dirty="0" err="1"/>
              <a:t>determinado</a:t>
            </a:r>
            <a:r>
              <a:rPr lang="en-US" sz="2200" dirty="0"/>
              <a:t> </a:t>
            </a:r>
            <a:r>
              <a:rPr lang="en-US" sz="2200" dirty="0" err="1"/>
              <a:t>termo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Ames_Data</a:t>
            </a:r>
            <a:r>
              <a:rPr lang="en-US" sz="2200" dirty="0"/>
              <a:t> %&gt;% select(</a:t>
            </a:r>
            <a:r>
              <a:rPr lang="en-US" sz="2200" dirty="0" err="1"/>
              <a:t>Gr_Liv_Area:Year_Remod_Add</a:t>
            </a:r>
            <a:r>
              <a:rPr lang="en-US" sz="2200" dirty="0"/>
              <a:t>) # </a:t>
            </a:r>
            <a:r>
              <a:rPr lang="en-US" sz="2200" dirty="0" err="1"/>
              <a:t>seleciona</a:t>
            </a:r>
            <a:r>
              <a:rPr lang="en-US" sz="2200" dirty="0"/>
              <a:t> um </a:t>
            </a:r>
            <a:r>
              <a:rPr lang="en-US" sz="2200" dirty="0" err="1"/>
              <a:t>intervalo</a:t>
            </a:r>
            <a:r>
              <a:rPr lang="en-US" sz="2200" dirty="0"/>
              <a:t> de </a:t>
            </a:r>
            <a:r>
              <a:rPr lang="en-US" sz="2200" dirty="0" err="1"/>
              <a:t>variáveis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Ames_Data</a:t>
            </a:r>
            <a:r>
              <a:rPr lang="en-US" sz="2200" dirty="0"/>
              <a:t> %&gt;% select(1:3) # </a:t>
            </a:r>
            <a:r>
              <a:rPr lang="en-US" sz="2200" dirty="0" err="1"/>
              <a:t>seleciona</a:t>
            </a:r>
            <a:r>
              <a:rPr lang="en-US" sz="2200" dirty="0"/>
              <a:t> um </a:t>
            </a:r>
            <a:r>
              <a:rPr lang="en-US" sz="2200" dirty="0" err="1"/>
              <a:t>intervalo</a:t>
            </a:r>
            <a:r>
              <a:rPr lang="en-US" sz="2200" dirty="0"/>
              <a:t> de </a:t>
            </a:r>
            <a:r>
              <a:rPr lang="en-US" sz="2200" dirty="0" err="1"/>
              <a:t>variáveis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Ames_Data</a:t>
            </a:r>
            <a:r>
              <a:rPr lang="en-US" sz="2200" dirty="0"/>
              <a:t> %&gt;% select(!(</a:t>
            </a:r>
            <a:r>
              <a:rPr lang="en-US" sz="2200" dirty="0" err="1"/>
              <a:t>Gr_Liv_Area:Year_Remod_Add</a:t>
            </a:r>
            <a:r>
              <a:rPr lang="en-US" sz="2200" dirty="0"/>
              <a:t>)) # </a:t>
            </a:r>
            <a:r>
              <a:rPr lang="en-US" sz="2200" dirty="0" err="1"/>
              <a:t>seleciona</a:t>
            </a:r>
            <a:r>
              <a:rPr lang="en-US" sz="2200" dirty="0"/>
              <a:t> </a:t>
            </a:r>
            <a:r>
              <a:rPr lang="en-US" sz="2200" dirty="0" err="1"/>
              <a:t>variáveis</a:t>
            </a:r>
            <a:r>
              <a:rPr lang="en-US" sz="2200" dirty="0"/>
              <a:t> fora do </a:t>
            </a:r>
            <a:r>
              <a:rPr lang="en-US" sz="2200" dirty="0" err="1"/>
              <a:t>intervalo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iris %&gt;% select(!</a:t>
            </a:r>
            <a:r>
              <a:rPr lang="en-US" sz="2200" dirty="0" err="1"/>
              <a:t>ends_with</a:t>
            </a:r>
            <a:r>
              <a:rPr lang="en-US" sz="2200" dirty="0"/>
              <a:t>("Width")) # </a:t>
            </a:r>
            <a:r>
              <a:rPr lang="en-US" sz="2200" dirty="0" err="1"/>
              <a:t>não</a:t>
            </a:r>
            <a:r>
              <a:rPr lang="en-US" sz="2200" dirty="0"/>
              <a:t> </a:t>
            </a:r>
            <a:r>
              <a:rPr lang="en-US" sz="2200" dirty="0" err="1"/>
              <a:t>seleciona</a:t>
            </a:r>
            <a:r>
              <a:rPr lang="en-US" sz="2200" dirty="0"/>
              <a:t> </a:t>
            </a:r>
            <a:r>
              <a:rPr lang="en-US" sz="2200" dirty="0" err="1"/>
              <a:t>variáveis</a:t>
            </a:r>
            <a:r>
              <a:rPr lang="en-US" sz="2200" dirty="0"/>
              <a:t> com um dado </a:t>
            </a:r>
            <a:r>
              <a:rPr lang="en-US" sz="2200" dirty="0" err="1"/>
              <a:t>termo</a:t>
            </a:r>
            <a:r>
              <a:rPr lang="en-US" sz="2200" dirty="0"/>
              <a:t> no final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iris %&gt;% select(</a:t>
            </a:r>
            <a:r>
              <a:rPr lang="en-US" sz="2200" dirty="0" err="1"/>
              <a:t>starts_with</a:t>
            </a:r>
            <a:r>
              <a:rPr lang="en-US" sz="2200" dirty="0"/>
              <a:t>("Petal") &amp; </a:t>
            </a:r>
            <a:r>
              <a:rPr lang="en-US" sz="2200" dirty="0" err="1"/>
              <a:t>ends_with</a:t>
            </a:r>
            <a:r>
              <a:rPr lang="en-US" sz="2200" dirty="0"/>
              <a:t>("Width")) # </a:t>
            </a:r>
            <a:r>
              <a:rPr lang="en-US" sz="2200" dirty="0" err="1"/>
              <a:t>duas</a:t>
            </a:r>
            <a:r>
              <a:rPr lang="en-US" sz="2200" dirty="0"/>
              <a:t> </a:t>
            </a:r>
            <a:r>
              <a:rPr lang="en-US" sz="2200" dirty="0" err="1"/>
              <a:t>condições</a:t>
            </a:r>
            <a:r>
              <a:rPr lang="en-US" sz="2200" dirty="0"/>
              <a:t> para </a:t>
            </a:r>
            <a:r>
              <a:rPr lang="en-US" sz="2200" dirty="0" err="1"/>
              <a:t>selecionar</a:t>
            </a:r>
            <a:endParaRPr lang="en-US" sz="220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6528683-BB62-581B-DC72-5AF1CD8802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06/11/2022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03F831D-487E-341E-602D-2AE4517239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CBA503B-28E1-178D-7FE8-732C1631B4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40</a:t>
            </a:fld>
            <a:endParaRPr lang="en-US" dirty="0"/>
          </a:p>
        </p:txBody>
      </p:sp>
      <p:pic>
        <p:nvPicPr>
          <p:cNvPr id="7" name="Picture 4" descr="A Grammar of Data Manipulation • dplyr">
            <a:extLst>
              <a:ext uri="{FF2B5EF4-FFF2-40B4-BE49-F238E27FC236}">
                <a16:creationId xmlns:a16="http://schemas.microsoft.com/office/drawing/2014/main" id="{5A1EBB64-8880-D28C-1806-76C0D2C33468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6108" y="6362700"/>
            <a:ext cx="2143140" cy="247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12691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D63168-5361-C107-C12B-D5D78F589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Operações nas Colunas (Renomear Variáveis)</a:t>
            </a:r>
            <a:endParaRPr lang="en-US" dirty="0"/>
          </a:p>
        </p:txBody>
      </p:sp>
      <p:graphicFrame>
        <p:nvGraphicFramePr>
          <p:cNvPr id="7" name="Espaço Reservado para Conteúdo 6">
            <a:extLst>
              <a:ext uri="{FF2B5EF4-FFF2-40B4-BE49-F238E27FC236}">
                <a16:creationId xmlns:a16="http://schemas.microsoft.com/office/drawing/2014/main" id="{448CB95B-5073-30DE-EE85-CA3563E7E13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85615383"/>
              </p:ext>
            </p:extLst>
          </p:nvPr>
        </p:nvGraphicFramePr>
        <p:xfrm>
          <a:off x="931862" y="2019300"/>
          <a:ext cx="7924800" cy="39348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0D8D6CD-8259-ADD7-AFC2-C09E5C8864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06/11/2022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870C110-69A5-F531-5584-88D6059A8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170C6F4-FD2A-1916-7C89-0D96AEE3A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41</a:t>
            </a:fld>
            <a:endParaRPr lang="en-US" dirty="0"/>
          </a:p>
        </p:txBody>
      </p:sp>
      <p:pic>
        <p:nvPicPr>
          <p:cNvPr id="3" name="Picture 4" descr="A Grammar of Data Manipulation • dplyr">
            <a:extLst>
              <a:ext uri="{FF2B5EF4-FFF2-40B4-BE49-F238E27FC236}">
                <a16:creationId xmlns:a16="http://schemas.microsoft.com/office/drawing/2014/main" id="{48D08380-A79B-6939-FA98-93D4FC9A291C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6108" y="6362700"/>
            <a:ext cx="2143140" cy="247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905423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862C27-A65A-2C45-492B-02E1AD6C0E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Operações nas Colunas (Renomear Variáveis)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9B6EC23-9C59-016E-B9CD-7C9AA7E0F3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/>
              <a:t>iris %&gt;% </a:t>
            </a:r>
          </a:p>
          <a:p>
            <a:pPr marL="0" indent="0">
              <a:buNone/>
            </a:pPr>
            <a:r>
              <a:rPr lang="en-US" sz="2200" dirty="0"/>
              <a:t>  rename(</a:t>
            </a:r>
            <a:r>
              <a:rPr lang="en-US" sz="2200" dirty="0" err="1"/>
              <a:t>sepal_length</a:t>
            </a:r>
            <a:r>
              <a:rPr lang="en-US" sz="2200" dirty="0"/>
              <a:t> = </a:t>
            </a:r>
            <a:r>
              <a:rPr lang="en-US" sz="2200" dirty="0" err="1"/>
              <a:t>Sepal.Length</a:t>
            </a:r>
            <a:r>
              <a:rPr lang="en-US" sz="2200" dirty="0"/>
              <a:t>, </a:t>
            </a:r>
            <a:r>
              <a:rPr lang="en-US" sz="2200" dirty="0" err="1"/>
              <a:t>sepal_width</a:t>
            </a:r>
            <a:r>
              <a:rPr lang="en-US" sz="2200" dirty="0"/>
              <a:t> = 2) # </a:t>
            </a:r>
            <a:r>
              <a:rPr lang="en-US" sz="2200" dirty="0" err="1"/>
              <a:t>renomeia</a:t>
            </a:r>
            <a:r>
              <a:rPr lang="en-US" sz="2200" dirty="0"/>
              <a:t> </a:t>
            </a:r>
            <a:r>
              <a:rPr lang="en-US" sz="2200" dirty="0" err="1"/>
              <a:t>variáveis</a:t>
            </a:r>
            <a:r>
              <a:rPr lang="en-US" sz="2200" dirty="0"/>
              <a:t> </a:t>
            </a:r>
            <a:r>
              <a:rPr lang="en-US" sz="2200" dirty="0" err="1"/>
              <a:t>espeficicadas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iris %&gt;% 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rename_with</a:t>
            </a:r>
            <a:r>
              <a:rPr lang="en-US" sz="2200" dirty="0"/>
              <a:t>(</a:t>
            </a:r>
            <a:r>
              <a:rPr lang="en-US" sz="2200" dirty="0" err="1"/>
              <a:t>toupper</a:t>
            </a:r>
            <a:r>
              <a:rPr lang="en-US" sz="2200" dirty="0"/>
              <a:t>) # </a:t>
            </a:r>
            <a:r>
              <a:rPr lang="en-US" sz="2200" dirty="0" err="1"/>
              <a:t>renomeia</a:t>
            </a:r>
            <a:r>
              <a:rPr lang="en-US" sz="2200" dirty="0"/>
              <a:t> </a:t>
            </a:r>
            <a:r>
              <a:rPr lang="en-US" sz="2200" dirty="0" err="1"/>
              <a:t>utilizando</a:t>
            </a:r>
            <a:r>
              <a:rPr lang="en-US" sz="2200" dirty="0"/>
              <a:t> </a:t>
            </a:r>
            <a:r>
              <a:rPr lang="en-US" sz="2200" dirty="0" err="1"/>
              <a:t>uma</a:t>
            </a:r>
            <a:r>
              <a:rPr lang="en-US" sz="2200" dirty="0"/>
              <a:t> </a:t>
            </a:r>
            <a:r>
              <a:rPr lang="en-US" sz="2200" dirty="0" err="1"/>
              <a:t>função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iris %&gt;% 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rename_with</a:t>
            </a:r>
            <a:r>
              <a:rPr lang="en-US" sz="2200" dirty="0"/>
              <a:t>(</a:t>
            </a:r>
            <a:r>
              <a:rPr lang="en-US" sz="2200" dirty="0" err="1"/>
              <a:t>toupper</a:t>
            </a:r>
            <a:r>
              <a:rPr lang="en-US" sz="2200" dirty="0"/>
              <a:t>, </a:t>
            </a:r>
            <a:r>
              <a:rPr lang="en-US" sz="2200" dirty="0" err="1"/>
              <a:t>ends_with</a:t>
            </a:r>
            <a:r>
              <a:rPr lang="en-US" sz="2200" dirty="0"/>
              <a:t>("Width")) # </a:t>
            </a:r>
            <a:r>
              <a:rPr lang="en-US" sz="2200" dirty="0" err="1"/>
              <a:t>renomeia</a:t>
            </a:r>
            <a:r>
              <a:rPr lang="en-US" sz="2200" dirty="0"/>
              <a:t> </a:t>
            </a:r>
            <a:r>
              <a:rPr lang="en-US" sz="2200" dirty="0" err="1"/>
              <a:t>utilizando</a:t>
            </a:r>
            <a:r>
              <a:rPr lang="en-US" sz="2200" dirty="0"/>
              <a:t> </a:t>
            </a:r>
            <a:r>
              <a:rPr lang="en-US" sz="2200" dirty="0" err="1"/>
              <a:t>uma</a:t>
            </a:r>
            <a:r>
              <a:rPr lang="en-US" sz="2200" dirty="0"/>
              <a:t> </a:t>
            </a:r>
            <a:r>
              <a:rPr lang="en-US" sz="2200" dirty="0" err="1"/>
              <a:t>função</a:t>
            </a:r>
            <a:r>
              <a:rPr lang="en-US" sz="2200" dirty="0"/>
              <a:t> e </a:t>
            </a:r>
            <a:r>
              <a:rPr lang="en-US" sz="2200" dirty="0" err="1"/>
              <a:t>padrões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mtcars</a:t>
            </a:r>
            <a:r>
              <a:rPr lang="en-US" sz="2200" dirty="0"/>
              <a:t> %&gt;% 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rename_at</a:t>
            </a:r>
            <a:r>
              <a:rPr lang="en-US" sz="2200" dirty="0"/>
              <a:t>(vars(</a:t>
            </a:r>
            <a:r>
              <a:rPr lang="en-US" sz="2200" dirty="0" err="1"/>
              <a:t>mpg:hp</a:t>
            </a:r>
            <a:r>
              <a:rPr lang="en-US" sz="2200" dirty="0"/>
              <a:t>), </a:t>
            </a:r>
            <a:r>
              <a:rPr lang="en-US" sz="2200" dirty="0" err="1"/>
              <a:t>toupper</a:t>
            </a:r>
            <a:r>
              <a:rPr lang="en-US" sz="2200" dirty="0"/>
              <a:t>) # </a:t>
            </a:r>
            <a:r>
              <a:rPr lang="en-US" sz="2200" dirty="0" err="1"/>
              <a:t>renomeia</a:t>
            </a:r>
            <a:r>
              <a:rPr lang="en-US" sz="2200" dirty="0"/>
              <a:t> </a:t>
            </a:r>
            <a:r>
              <a:rPr lang="en-US" sz="2200" dirty="0" err="1"/>
              <a:t>uma</a:t>
            </a:r>
            <a:r>
              <a:rPr lang="en-US" sz="2200" dirty="0"/>
              <a:t> </a:t>
            </a:r>
            <a:r>
              <a:rPr lang="en-US" sz="2200" dirty="0" err="1"/>
              <a:t>sequência</a:t>
            </a:r>
            <a:r>
              <a:rPr lang="en-US" sz="2200" dirty="0"/>
              <a:t> de </a:t>
            </a:r>
            <a:r>
              <a:rPr lang="en-US" sz="2200" dirty="0" err="1"/>
              <a:t>variáveis</a:t>
            </a:r>
            <a:r>
              <a:rPr lang="en-US" sz="2200" dirty="0"/>
              <a:t> com </a:t>
            </a:r>
            <a:r>
              <a:rPr lang="en-US" sz="2200" dirty="0" err="1"/>
              <a:t>uma</a:t>
            </a:r>
            <a:r>
              <a:rPr lang="en-US" sz="2200" dirty="0"/>
              <a:t> </a:t>
            </a:r>
            <a:r>
              <a:rPr lang="en-US" sz="2200" dirty="0" err="1"/>
              <a:t>função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Ames_Data</a:t>
            </a:r>
            <a:r>
              <a:rPr lang="en-US" sz="2200" dirty="0"/>
              <a:t> %&gt;% 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rename_if</a:t>
            </a:r>
            <a:r>
              <a:rPr lang="en-US" sz="2200" dirty="0"/>
              <a:t>(</a:t>
            </a:r>
            <a:r>
              <a:rPr lang="en-US" sz="2200" dirty="0" err="1"/>
              <a:t>is.integer</a:t>
            </a:r>
            <a:r>
              <a:rPr lang="en-US" sz="2200" dirty="0"/>
              <a:t>, </a:t>
            </a:r>
            <a:r>
              <a:rPr lang="en-US" sz="2200" dirty="0" err="1"/>
              <a:t>toupper</a:t>
            </a:r>
            <a:r>
              <a:rPr lang="en-US" sz="2200" dirty="0"/>
              <a:t>) # </a:t>
            </a:r>
            <a:r>
              <a:rPr lang="en-US" sz="2200" dirty="0" err="1"/>
              <a:t>renomeia</a:t>
            </a:r>
            <a:r>
              <a:rPr lang="en-US" sz="2200" dirty="0"/>
              <a:t> </a:t>
            </a:r>
            <a:r>
              <a:rPr lang="en-US" sz="2200" dirty="0" err="1"/>
              <a:t>variáveis</a:t>
            </a:r>
            <a:r>
              <a:rPr lang="en-US" sz="2200" dirty="0"/>
              <a:t> que </a:t>
            </a:r>
            <a:r>
              <a:rPr lang="en-US" sz="2200" dirty="0" err="1"/>
              <a:t>atendam</a:t>
            </a:r>
            <a:r>
              <a:rPr lang="en-US" sz="2200" dirty="0"/>
              <a:t> a </a:t>
            </a:r>
            <a:r>
              <a:rPr lang="en-US" sz="2200" dirty="0" err="1"/>
              <a:t>determinadas</a:t>
            </a:r>
            <a:r>
              <a:rPr lang="en-US" sz="2200" dirty="0"/>
              <a:t> </a:t>
            </a:r>
            <a:r>
              <a:rPr lang="en-US" sz="2200" dirty="0" err="1"/>
              <a:t>condições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mtcars</a:t>
            </a:r>
            <a:r>
              <a:rPr lang="en-US" sz="2200" dirty="0"/>
              <a:t> %&gt;% 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rename_all</a:t>
            </a:r>
            <a:r>
              <a:rPr lang="en-US" sz="2200" dirty="0"/>
              <a:t>(</a:t>
            </a:r>
            <a:r>
              <a:rPr lang="en-US" sz="2200" dirty="0" err="1"/>
              <a:t>toupper</a:t>
            </a:r>
            <a:r>
              <a:rPr lang="en-US" sz="2200" dirty="0"/>
              <a:t>) # </a:t>
            </a:r>
            <a:r>
              <a:rPr lang="en-US" sz="2200" dirty="0" err="1"/>
              <a:t>renomeia</a:t>
            </a:r>
            <a:r>
              <a:rPr lang="en-US" sz="2200" dirty="0"/>
              <a:t> </a:t>
            </a:r>
            <a:r>
              <a:rPr lang="en-US" sz="2200" dirty="0" err="1"/>
              <a:t>todas</a:t>
            </a:r>
            <a:r>
              <a:rPr lang="en-US" sz="2200" dirty="0"/>
              <a:t> as </a:t>
            </a:r>
            <a:r>
              <a:rPr lang="en-US" sz="2200" dirty="0" err="1"/>
              <a:t>variáveis</a:t>
            </a:r>
            <a:endParaRPr lang="en-US" sz="220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B03E3C5-B6B6-9D5F-2E68-D12D816D6B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06/11/2022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1CB78B5-B5C9-02DA-E4B7-BABE3ED9EB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729F339-2EB5-1573-95D9-070F2B1C5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42</a:t>
            </a:fld>
            <a:endParaRPr lang="en-US" dirty="0"/>
          </a:p>
        </p:txBody>
      </p:sp>
      <p:pic>
        <p:nvPicPr>
          <p:cNvPr id="7" name="Picture 4" descr="A Grammar of Data Manipulation • dplyr">
            <a:extLst>
              <a:ext uri="{FF2B5EF4-FFF2-40B4-BE49-F238E27FC236}">
                <a16:creationId xmlns:a16="http://schemas.microsoft.com/office/drawing/2014/main" id="{DC3E8321-C884-3A02-E819-8282AC6A2409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6108" y="6362700"/>
            <a:ext cx="2143140" cy="247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921847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D63168-5361-C107-C12B-D5D78F589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Operações nas Colunas (Realocar Variáveis)</a:t>
            </a:r>
            <a:endParaRPr lang="en-US" dirty="0"/>
          </a:p>
        </p:txBody>
      </p:sp>
      <p:graphicFrame>
        <p:nvGraphicFramePr>
          <p:cNvPr id="7" name="Espaço Reservado para Conteúdo 6">
            <a:extLst>
              <a:ext uri="{FF2B5EF4-FFF2-40B4-BE49-F238E27FC236}">
                <a16:creationId xmlns:a16="http://schemas.microsoft.com/office/drawing/2014/main" id="{448CB95B-5073-30DE-EE85-CA3563E7E13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65821778"/>
              </p:ext>
            </p:extLst>
          </p:nvPr>
        </p:nvGraphicFramePr>
        <p:xfrm>
          <a:off x="931862" y="2019300"/>
          <a:ext cx="7924800" cy="39348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0D8D6CD-8259-ADD7-AFC2-C09E5C8864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06/11/2022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870C110-69A5-F531-5584-88D6059A8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170C6F4-FD2A-1916-7C89-0D96AEE3A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43</a:t>
            </a:fld>
            <a:endParaRPr lang="en-US" dirty="0"/>
          </a:p>
        </p:txBody>
      </p:sp>
      <p:pic>
        <p:nvPicPr>
          <p:cNvPr id="3" name="Picture 4" descr="A Grammar of Data Manipulation • dplyr">
            <a:extLst>
              <a:ext uri="{FF2B5EF4-FFF2-40B4-BE49-F238E27FC236}">
                <a16:creationId xmlns:a16="http://schemas.microsoft.com/office/drawing/2014/main" id="{E43D994D-2F14-BFB8-E10E-1521A3716456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6108" y="6362700"/>
            <a:ext cx="2143140" cy="247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0062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862C27-A65A-2C45-492B-02E1AD6C0E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Operações nas Colunas (Realocar Variáveis)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9B6EC23-9C59-016E-B9CD-7C9AA7E0F3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 err="1"/>
              <a:t>mtcars</a:t>
            </a:r>
            <a:r>
              <a:rPr lang="en-US" sz="2200" dirty="0"/>
              <a:t> %&gt;% relocate(gear, carb) # </a:t>
            </a:r>
            <a:r>
              <a:rPr lang="en-US" sz="2200" dirty="0" err="1"/>
              <a:t>realoca</a:t>
            </a:r>
            <a:r>
              <a:rPr lang="en-US" sz="2200" dirty="0"/>
              <a:t> as </a:t>
            </a:r>
            <a:r>
              <a:rPr lang="en-US" sz="2200" dirty="0" err="1"/>
              <a:t>variáveis</a:t>
            </a:r>
            <a:r>
              <a:rPr lang="en-US" sz="2200" dirty="0"/>
              <a:t> </a:t>
            </a:r>
            <a:r>
              <a:rPr lang="en-US" sz="2200" dirty="0" err="1"/>
              <a:t>na</a:t>
            </a:r>
            <a:r>
              <a:rPr lang="en-US" sz="2200" dirty="0"/>
              <a:t> </a:t>
            </a:r>
            <a:r>
              <a:rPr lang="en-US" sz="2200" dirty="0" err="1"/>
              <a:t>frente</a:t>
            </a:r>
            <a:r>
              <a:rPr lang="en-US" sz="2200" dirty="0"/>
              <a:t> das </a:t>
            </a:r>
            <a:r>
              <a:rPr lang="en-US" sz="2200" dirty="0" err="1"/>
              <a:t>outras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mtcars</a:t>
            </a:r>
            <a:r>
              <a:rPr lang="en-US" sz="2200" dirty="0"/>
              <a:t> %&gt;% </a:t>
            </a:r>
          </a:p>
          <a:p>
            <a:pPr marL="0" indent="0">
              <a:buNone/>
            </a:pPr>
            <a:r>
              <a:rPr lang="en-US" sz="2200" dirty="0"/>
              <a:t>  relocate(gear, carb, .after = hp) # </a:t>
            </a:r>
            <a:r>
              <a:rPr lang="en-US" sz="2200" dirty="0" err="1"/>
              <a:t>realoca</a:t>
            </a:r>
            <a:r>
              <a:rPr lang="en-US" sz="2200" dirty="0"/>
              <a:t> as </a:t>
            </a:r>
            <a:r>
              <a:rPr lang="en-US" sz="2200" dirty="0" err="1"/>
              <a:t>variáveis</a:t>
            </a:r>
            <a:r>
              <a:rPr lang="en-US" sz="2200" dirty="0"/>
              <a:t> </a:t>
            </a:r>
            <a:r>
              <a:rPr lang="en-US" sz="2200" dirty="0" err="1"/>
              <a:t>após</a:t>
            </a:r>
            <a:r>
              <a:rPr lang="en-US" sz="2200" dirty="0"/>
              <a:t> </a:t>
            </a:r>
            <a:r>
              <a:rPr lang="en-US" sz="2200" dirty="0" err="1"/>
              <a:t>uma</a:t>
            </a:r>
            <a:r>
              <a:rPr lang="en-US" sz="2200" dirty="0"/>
              <a:t> </a:t>
            </a:r>
            <a:r>
              <a:rPr lang="en-US" sz="2200" dirty="0" err="1"/>
              <a:t>variável</a:t>
            </a:r>
            <a:r>
              <a:rPr lang="en-US" sz="2200" dirty="0"/>
              <a:t> </a:t>
            </a:r>
            <a:r>
              <a:rPr lang="en-US" sz="2200" dirty="0" err="1"/>
              <a:t>espeficicada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mtcars</a:t>
            </a:r>
            <a:r>
              <a:rPr lang="en-US" sz="2200" dirty="0"/>
              <a:t> %&gt;% </a:t>
            </a:r>
          </a:p>
          <a:p>
            <a:pPr marL="0" indent="0">
              <a:buNone/>
            </a:pPr>
            <a:r>
              <a:rPr lang="en-US" sz="2200" dirty="0"/>
              <a:t>  relocate(gear, carb, .before = hp) # </a:t>
            </a:r>
            <a:r>
              <a:rPr lang="en-US" sz="2200" dirty="0" err="1"/>
              <a:t>realoca</a:t>
            </a:r>
            <a:r>
              <a:rPr lang="en-US" sz="2200" dirty="0"/>
              <a:t> as </a:t>
            </a:r>
            <a:r>
              <a:rPr lang="en-US" sz="2200" dirty="0" err="1"/>
              <a:t>variáveis</a:t>
            </a:r>
            <a:r>
              <a:rPr lang="en-US" sz="2200" dirty="0"/>
              <a:t> antes de </a:t>
            </a:r>
            <a:r>
              <a:rPr lang="en-US" sz="2200" dirty="0" err="1"/>
              <a:t>uma</a:t>
            </a:r>
            <a:r>
              <a:rPr lang="en-US" sz="2200" dirty="0"/>
              <a:t> </a:t>
            </a:r>
            <a:r>
              <a:rPr lang="en-US" sz="2200" dirty="0" err="1"/>
              <a:t>variável</a:t>
            </a:r>
            <a:r>
              <a:rPr lang="en-US" sz="2200" dirty="0"/>
              <a:t> </a:t>
            </a:r>
            <a:r>
              <a:rPr lang="en-US" sz="2200" dirty="0" err="1"/>
              <a:t>espeficicada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mtcars</a:t>
            </a:r>
            <a:r>
              <a:rPr lang="en-US" sz="2200" dirty="0"/>
              <a:t> %&gt;% relocate(mpg, </a:t>
            </a:r>
            <a:r>
              <a:rPr lang="en-US" sz="2200" dirty="0" err="1"/>
              <a:t>cyl</a:t>
            </a:r>
            <a:r>
              <a:rPr lang="en-US" sz="2200" dirty="0"/>
              <a:t>, .after = </a:t>
            </a:r>
            <a:r>
              <a:rPr lang="en-US" sz="2200" dirty="0" err="1"/>
              <a:t>last_col</a:t>
            </a:r>
            <a:r>
              <a:rPr lang="en-US" sz="2200" dirty="0"/>
              <a:t>()) # </a:t>
            </a:r>
            <a:r>
              <a:rPr lang="en-US" sz="2200" dirty="0" err="1"/>
              <a:t>realoca</a:t>
            </a:r>
            <a:r>
              <a:rPr lang="en-US" sz="2200" dirty="0"/>
              <a:t> </a:t>
            </a:r>
            <a:r>
              <a:rPr lang="en-US" sz="2200" dirty="0" err="1"/>
              <a:t>por</a:t>
            </a:r>
            <a:r>
              <a:rPr lang="en-US" sz="2200" dirty="0"/>
              <a:t> </a:t>
            </a:r>
            <a:r>
              <a:rPr lang="en-US" sz="2200" dirty="0" err="1"/>
              <a:t>último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Ames_Data</a:t>
            </a:r>
            <a:r>
              <a:rPr lang="en-US" sz="2200" dirty="0"/>
              <a:t> %&gt;% relocate(where(</a:t>
            </a:r>
            <a:r>
              <a:rPr lang="en-US" sz="2200" dirty="0" err="1"/>
              <a:t>is.factor</a:t>
            </a:r>
            <a:r>
              <a:rPr lang="en-US" sz="2200" dirty="0"/>
              <a:t>)) # </a:t>
            </a:r>
            <a:r>
              <a:rPr lang="en-US" sz="2200" dirty="0" err="1"/>
              <a:t>realoca</a:t>
            </a:r>
            <a:r>
              <a:rPr lang="en-US" sz="2200" dirty="0"/>
              <a:t> sob </a:t>
            </a:r>
            <a:r>
              <a:rPr lang="en-US" sz="2200" dirty="0" err="1"/>
              <a:t>uma</a:t>
            </a:r>
            <a:r>
              <a:rPr lang="en-US" sz="2200" dirty="0"/>
              <a:t> </a:t>
            </a:r>
            <a:r>
              <a:rPr lang="en-US" sz="2200" dirty="0" err="1"/>
              <a:t>determinada</a:t>
            </a:r>
            <a:r>
              <a:rPr lang="en-US" sz="2200" dirty="0"/>
              <a:t> </a:t>
            </a:r>
            <a:r>
              <a:rPr lang="en-US" sz="2200" dirty="0" err="1"/>
              <a:t>condição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Ames_Data</a:t>
            </a:r>
            <a:r>
              <a:rPr lang="en-US" sz="2200" dirty="0"/>
              <a:t> %&gt;% relocate(where(</a:t>
            </a:r>
            <a:r>
              <a:rPr lang="en-US" sz="2200" dirty="0" err="1"/>
              <a:t>is.factor</a:t>
            </a:r>
            <a:r>
              <a:rPr lang="en-US" sz="2200" dirty="0"/>
              <a:t>), .after = </a:t>
            </a:r>
            <a:r>
              <a:rPr lang="en-US" sz="2200" dirty="0" err="1"/>
              <a:t>last_col</a:t>
            </a:r>
            <a:r>
              <a:rPr lang="en-US" sz="2200" dirty="0"/>
              <a:t>()) # </a:t>
            </a:r>
            <a:r>
              <a:rPr lang="en-US" sz="2200" dirty="0" err="1"/>
              <a:t>realoca</a:t>
            </a:r>
            <a:r>
              <a:rPr lang="en-US" sz="2200" dirty="0"/>
              <a:t> sob </a:t>
            </a:r>
            <a:r>
              <a:rPr lang="en-US" sz="2200" dirty="0" err="1"/>
              <a:t>uma</a:t>
            </a:r>
            <a:r>
              <a:rPr lang="en-US" sz="2200" dirty="0"/>
              <a:t> </a:t>
            </a:r>
            <a:r>
              <a:rPr lang="en-US" sz="2200" dirty="0" err="1"/>
              <a:t>condição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Ames_Data</a:t>
            </a:r>
            <a:r>
              <a:rPr lang="en-US" sz="2200" dirty="0"/>
              <a:t> %&gt;% relocate(where(</a:t>
            </a:r>
            <a:r>
              <a:rPr lang="en-US" sz="2200" dirty="0" err="1"/>
              <a:t>is.factor</a:t>
            </a:r>
            <a:r>
              <a:rPr lang="en-US" sz="2200" dirty="0"/>
              <a:t>), .after = where(</a:t>
            </a:r>
            <a:r>
              <a:rPr lang="en-US" sz="2200" dirty="0" err="1"/>
              <a:t>is.double</a:t>
            </a:r>
            <a:r>
              <a:rPr lang="en-US" sz="2200" dirty="0"/>
              <a:t>)) # </a:t>
            </a:r>
            <a:r>
              <a:rPr lang="en-US" sz="2200" dirty="0" err="1"/>
              <a:t>combina</a:t>
            </a:r>
            <a:r>
              <a:rPr lang="en-US" sz="2200" dirty="0"/>
              <a:t> </a:t>
            </a:r>
            <a:r>
              <a:rPr lang="en-US" sz="2200" dirty="0" err="1"/>
              <a:t>condições</a:t>
            </a:r>
            <a:r>
              <a:rPr lang="en-US" sz="2200" dirty="0"/>
              <a:t> </a:t>
            </a:r>
            <a:r>
              <a:rPr lang="en-US" sz="2200" dirty="0" err="1"/>
              <a:t>na</a:t>
            </a:r>
            <a:r>
              <a:rPr lang="en-US" sz="2200" dirty="0"/>
              <a:t> </a:t>
            </a:r>
            <a:r>
              <a:rPr lang="en-US" sz="2200" dirty="0" err="1"/>
              <a:t>realocação</a:t>
            </a:r>
            <a:endParaRPr lang="en-US" sz="220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B03E3C5-B6B6-9D5F-2E68-D12D816D6B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06/11/2022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1CB78B5-B5C9-02DA-E4B7-BABE3ED9EB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729F339-2EB5-1573-95D9-070F2B1C5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44</a:t>
            </a:fld>
            <a:endParaRPr lang="en-US" dirty="0"/>
          </a:p>
        </p:txBody>
      </p:sp>
      <p:pic>
        <p:nvPicPr>
          <p:cNvPr id="7" name="Picture 4" descr="A Grammar of Data Manipulation • dplyr">
            <a:extLst>
              <a:ext uri="{FF2B5EF4-FFF2-40B4-BE49-F238E27FC236}">
                <a16:creationId xmlns:a16="http://schemas.microsoft.com/office/drawing/2014/main" id="{576FC363-C1BA-F86D-A1A6-419A4264EB79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6108" y="6362700"/>
            <a:ext cx="2143140" cy="247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362487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D63168-5361-C107-C12B-D5D78F589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Operações com Agrupamentos</a:t>
            </a:r>
            <a:endParaRPr lang="en-US" dirty="0"/>
          </a:p>
        </p:txBody>
      </p:sp>
      <p:graphicFrame>
        <p:nvGraphicFramePr>
          <p:cNvPr id="7" name="Espaço Reservado para Conteúdo 6">
            <a:extLst>
              <a:ext uri="{FF2B5EF4-FFF2-40B4-BE49-F238E27FC236}">
                <a16:creationId xmlns:a16="http://schemas.microsoft.com/office/drawing/2014/main" id="{448CB95B-5073-30DE-EE85-CA3563E7E13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16476852"/>
              </p:ext>
            </p:extLst>
          </p:nvPr>
        </p:nvGraphicFramePr>
        <p:xfrm>
          <a:off x="931862" y="2019300"/>
          <a:ext cx="7924800" cy="39348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0D8D6CD-8259-ADD7-AFC2-C09E5C8864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06/11/2022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870C110-69A5-F531-5584-88D6059A8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170C6F4-FD2A-1916-7C89-0D96AEE3A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45</a:t>
            </a:fld>
            <a:endParaRPr lang="en-US" dirty="0"/>
          </a:p>
        </p:txBody>
      </p:sp>
      <p:pic>
        <p:nvPicPr>
          <p:cNvPr id="3" name="Picture 4" descr="A Grammar of Data Manipulation • dplyr">
            <a:extLst>
              <a:ext uri="{FF2B5EF4-FFF2-40B4-BE49-F238E27FC236}">
                <a16:creationId xmlns:a16="http://schemas.microsoft.com/office/drawing/2014/main" id="{C71EF329-AB68-BBBB-072D-C47754FE60A3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6108" y="6362700"/>
            <a:ext cx="2143140" cy="247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408892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A013A3-7D2A-7194-ECC3-B701357F6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Operações com Agrupamentos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25E9C1F-1086-25E9-6018-81017157F2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 err="1"/>
              <a:t>mtcars</a:t>
            </a:r>
            <a:r>
              <a:rPr lang="en-US" sz="2200" dirty="0"/>
              <a:t> |&gt; 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group_by</a:t>
            </a:r>
            <a:r>
              <a:rPr lang="en-US" sz="2200" dirty="0"/>
              <a:t>(</a:t>
            </a:r>
            <a:r>
              <a:rPr lang="en-US" sz="2200" dirty="0" err="1"/>
              <a:t>cyl</a:t>
            </a:r>
            <a:r>
              <a:rPr lang="en-US" sz="2200" dirty="0"/>
              <a:t>) -&gt; </a:t>
            </a:r>
            <a:r>
              <a:rPr lang="en-US" sz="2200" dirty="0" err="1"/>
              <a:t>mtcars_by_cyl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mtcars_by_cyl</a:t>
            </a:r>
            <a:r>
              <a:rPr lang="en-US" sz="2200" dirty="0"/>
              <a:t> |&gt; tally() # </a:t>
            </a:r>
            <a:r>
              <a:rPr lang="en-US" sz="2200" dirty="0" err="1"/>
              <a:t>conta</a:t>
            </a:r>
            <a:r>
              <a:rPr lang="en-US" sz="2200" dirty="0"/>
              <a:t> as </a:t>
            </a:r>
            <a:r>
              <a:rPr lang="en-US" sz="2200" dirty="0" err="1"/>
              <a:t>observações</a:t>
            </a:r>
            <a:r>
              <a:rPr lang="en-US" sz="2200" dirty="0"/>
              <a:t> </a:t>
            </a:r>
            <a:r>
              <a:rPr lang="en-US" sz="2200" dirty="0" err="1"/>
              <a:t>em</a:t>
            </a:r>
            <a:r>
              <a:rPr lang="en-US" sz="2200" dirty="0"/>
              <a:t> </a:t>
            </a:r>
            <a:r>
              <a:rPr lang="en-US" sz="2200" dirty="0" err="1"/>
              <a:t>cada</a:t>
            </a:r>
            <a:r>
              <a:rPr lang="en-US" sz="2200" dirty="0"/>
              <a:t> </a:t>
            </a:r>
            <a:r>
              <a:rPr lang="en-US" sz="2200" dirty="0" err="1"/>
              <a:t>grupo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mtcars_by_cyl</a:t>
            </a:r>
            <a:r>
              <a:rPr lang="en-US" sz="2200" dirty="0"/>
              <a:t> |&gt; tally(sort = T) # </a:t>
            </a:r>
            <a:r>
              <a:rPr lang="en-US" sz="2200" dirty="0" err="1"/>
              <a:t>conta</a:t>
            </a:r>
            <a:r>
              <a:rPr lang="en-US" sz="2200" dirty="0"/>
              <a:t> as </a:t>
            </a:r>
            <a:r>
              <a:rPr lang="en-US" sz="2200" dirty="0" err="1"/>
              <a:t>observações</a:t>
            </a:r>
            <a:r>
              <a:rPr lang="en-US" sz="2200" dirty="0"/>
              <a:t> </a:t>
            </a:r>
            <a:r>
              <a:rPr lang="en-US" sz="2200" dirty="0" err="1"/>
              <a:t>em</a:t>
            </a:r>
            <a:r>
              <a:rPr lang="en-US" sz="2200" dirty="0"/>
              <a:t> </a:t>
            </a:r>
            <a:r>
              <a:rPr lang="en-US" sz="2200" dirty="0" err="1"/>
              <a:t>cada</a:t>
            </a:r>
            <a:r>
              <a:rPr lang="en-US" sz="2200" dirty="0"/>
              <a:t> </a:t>
            </a:r>
            <a:r>
              <a:rPr lang="en-US" sz="2200" dirty="0" err="1"/>
              <a:t>grupo</a:t>
            </a:r>
            <a:r>
              <a:rPr lang="en-US" sz="2200" dirty="0"/>
              <a:t> e </a:t>
            </a:r>
            <a:r>
              <a:rPr lang="en-US" sz="2200" dirty="0" err="1"/>
              <a:t>ordena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mtcars_by_cyl</a:t>
            </a:r>
            <a:r>
              <a:rPr lang="en-US" sz="2200" dirty="0"/>
              <a:t> %&gt;% </a:t>
            </a:r>
            <a:r>
              <a:rPr lang="en-US" sz="2200" dirty="0" err="1"/>
              <a:t>group_keys</a:t>
            </a:r>
            <a:r>
              <a:rPr lang="en-US" sz="2200" dirty="0"/>
              <a:t>() # </a:t>
            </a:r>
            <a:r>
              <a:rPr lang="en-US" sz="2200" dirty="0" err="1"/>
              <a:t>mostra</a:t>
            </a:r>
            <a:r>
              <a:rPr lang="en-US" sz="2200" dirty="0"/>
              <a:t> </a:t>
            </a:r>
            <a:r>
              <a:rPr lang="en-US" sz="2200" dirty="0" err="1"/>
              <a:t>os</a:t>
            </a:r>
            <a:r>
              <a:rPr lang="en-US" sz="2200" dirty="0"/>
              <a:t> </a:t>
            </a:r>
            <a:r>
              <a:rPr lang="en-US" sz="2200" dirty="0" err="1"/>
              <a:t>grupos</a:t>
            </a:r>
            <a:r>
              <a:rPr lang="en-US" sz="2200" dirty="0"/>
              <a:t> </a:t>
            </a:r>
            <a:r>
              <a:rPr lang="en-US" sz="2200" dirty="0" err="1"/>
              <a:t>formados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mtcars_by_cyl</a:t>
            </a:r>
            <a:r>
              <a:rPr lang="en-US" sz="2200" dirty="0"/>
              <a:t> %&gt;% </a:t>
            </a:r>
            <a:r>
              <a:rPr lang="en-US" sz="2200" dirty="0" err="1"/>
              <a:t>group_indices</a:t>
            </a:r>
            <a:r>
              <a:rPr lang="en-US" sz="2200" dirty="0"/>
              <a:t>() # </a:t>
            </a:r>
            <a:r>
              <a:rPr lang="en-US" sz="2200" dirty="0" err="1"/>
              <a:t>mostra</a:t>
            </a:r>
            <a:r>
              <a:rPr lang="en-US" sz="2200" dirty="0"/>
              <a:t> a que </a:t>
            </a:r>
            <a:r>
              <a:rPr lang="en-US" sz="2200" dirty="0" err="1"/>
              <a:t>grupo</a:t>
            </a:r>
            <a:r>
              <a:rPr lang="en-US" sz="2200" dirty="0"/>
              <a:t> </a:t>
            </a:r>
            <a:r>
              <a:rPr lang="en-US" sz="2200" dirty="0" err="1"/>
              <a:t>cada</a:t>
            </a:r>
            <a:r>
              <a:rPr lang="en-US" sz="2200" dirty="0"/>
              <a:t> </a:t>
            </a:r>
            <a:r>
              <a:rPr lang="en-US" sz="2200" dirty="0" err="1"/>
              <a:t>observação</a:t>
            </a:r>
            <a:r>
              <a:rPr lang="en-US" sz="2200" dirty="0"/>
              <a:t> </a:t>
            </a:r>
            <a:r>
              <a:rPr lang="en-US" sz="2200" dirty="0" err="1"/>
              <a:t>pertence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mtcars_by_cyl</a:t>
            </a:r>
            <a:r>
              <a:rPr lang="en-US" sz="2200" dirty="0"/>
              <a:t> %&gt;% </a:t>
            </a:r>
            <a:r>
              <a:rPr lang="en-US" sz="2200" dirty="0" err="1"/>
              <a:t>group_rows</a:t>
            </a:r>
            <a:r>
              <a:rPr lang="en-US" sz="2200" dirty="0"/>
              <a:t>() # </a:t>
            </a:r>
            <a:r>
              <a:rPr lang="en-US" sz="2200" dirty="0" err="1"/>
              <a:t>mostra</a:t>
            </a:r>
            <a:r>
              <a:rPr lang="en-US" sz="2200" dirty="0"/>
              <a:t> as </a:t>
            </a:r>
            <a:r>
              <a:rPr lang="en-US" sz="2200" dirty="0" err="1"/>
              <a:t>observações</a:t>
            </a:r>
            <a:r>
              <a:rPr lang="en-US" sz="2200" dirty="0"/>
              <a:t> </a:t>
            </a:r>
            <a:r>
              <a:rPr lang="en-US" sz="2200" dirty="0" err="1"/>
              <a:t>em</a:t>
            </a:r>
            <a:r>
              <a:rPr lang="en-US" sz="2200" dirty="0"/>
              <a:t> </a:t>
            </a:r>
            <a:r>
              <a:rPr lang="en-US" sz="2200" dirty="0" err="1"/>
              <a:t>cada</a:t>
            </a:r>
            <a:r>
              <a:rPr lang="en-US" sz="2200" dirty="0"/>
              <a:t> </a:t>
            </a:r>
            <a:r>
              <a:rPr lang="en-US" sz="2200" dirty="0" err="1"/>
              <a:t>grupo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mtcars_by_cyl</a:t>
            </a:r>
            <a:r>
              <a:rPr lang="en-US" sz="2200" dirty="0"/>
              <a:t> %&gt;% </a:t>
            </a:r>
            <a:r>
              <a:rPr lang="en-US" sz="2200" dirty="0" err="1"/>
              <a:t>group_vars</a:t>
            </a:r>
            <a:r>
              <a:rPr lang="en-US" sz="2200" dirty="0"/>
              <a:t>() # </a:t>
            </a:r>
            <a:r>
              <a:rPr lang="en-US" sz="2200" dirty="0" err="1"/>
              <a:t>mostra</a:t>
            </a:r>
            <a:r>
              <a:rPr lang="en-US" sz="2200" dirty="0"/>
              <a:t> as </a:t>
            </a:r>
            <a:r>
              <a:rPr lang="en-US" sz="2200" dirty="0" err="1"/>
              <a:t>variáveis</a:t>
            </a:r>
            <a:r>
              <a:rPr lang="en-US" sz="2200" dirty="0"/>
              <a:t> de </a:t>
            </a:r>
            <a:r>
              <a:rPr lang="en-US" sz="2200" dirty="0" err="1"/>
              <a:t>agrupamento</a:t>
            </a:r>
            <a:r>
              <a:rPr lang="en-US" sz="2200" dirty="0"/>
              <a:t> 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93F1F43-E419-B1E6-FDDF-7264C0AA6B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06/11/2022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17710FE-1F8E-400C-0DD1-6F30AE6F64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C47EBA9-79FF-E651-CE6F-8F93CA493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46</a:t>
            </a:fld>
            <a:endParaRPr lang="en-US" dirty="0"/>
          </a:p>
        </p:txBody>
      </p:sp>
      <p:pic>
        <p:nvPicPr>
          <p:cNvPr id="7" name="Picture 4" descr="A Grammar of Data Manipulation • dplyr">
            <a:extLst>
              <a:ext uri="{FF2B5EF4-FFF2-40B4-BE49-F238E27FC236}">
                <a16:creationId xmlns:a16="http://schemas.microsoft.com/office/drawing/2014/main" id="{2469F9DA-3F56-88E4-B75D-98DC77BF944E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6108" y="6362700"/>
            <a:ext cx="2143140" cy="247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14977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D63168-5361-C107-C12B-D5D78F589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Operações com Agrupamentos (Sumarização)</a:t>
            </a:r>
            <a:endParaRPr lang="en-US" dirty="0"/>
          </a:p>
        </p:txBody>
      </p:sp>
      <p:graphicFrame>
        <p:nvGraphicFramePr>
          <p:cNvPr id="7" name="Espaço Reservado para Conteúdo 6">
            <a:extLst>
              <a:ext uri="{FF2B5EF4-FFF2-40B4-BE49-F238E27FC236}">
                <a16:creationId xmlns:a16="http://schemas.microsoft.com/office/drawing/2014/main" id="{448CB95B-5073-30DE-EE85-CA3563E7E13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23009528"/>
              </p:ext>
            </p:extLst>
          </p:nvPr>
        </p:nvGraphicFramePr>
        <p:xfrm>
          <a:off x="931862" y="2019300"/>
          <a:ext cx="7924800" cy="39348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0D8D6CD-8259-ADD7-AFC2-C09E5C8864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06/11/2022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870C110-69A5-F531-5584-88D6059A8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170C6F4-FD2A-1916-7C89-0D96AEE3A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47</a:t>
            </a:fld>
            <a:endParaRPr lang="en-US" dirty="0"/>
          </a:p>
        </p:txBody>
      </p:sp>
      <p:pic>
        <p:nvPicPr>
          <p:cNvPr id="3" name="Picture 4" descr="A Grammar of Data Manipulation • dplyr">
            <a:extLst>
              <a:ext uri="{FF2B5EF4-FFF2-40B4-BE49-F238E27FC236}">
                <a16:creationId xmlns:a16="http://schemas.microsoft.com/office/drawing/2014/main" id="{D6AF8D81-AE48-E990-D12B-2D573EECD7B3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6108" y="6362700"/>
            <a:ext cx="2143140" cy="247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656526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8F52D0-8CDF-EA0A-C9D6-796C08EA7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Operações com Agrupamentos (Sumarização)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72EEF5A-A0BE-0570-8CB6-77D59D7079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 err="1"/>
              <a:t>mtcars_by_cyl</a:t>
            </a:r>
            <a:r>
              <a:rPr lang="en-US" sz="2200" dirty="0"/>
              <a:t> %&gt;%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summarise</a:t>
            </a:r>
            <a:r>
              <a:rPr lang="en-US" sz="2200" dirty="0"/>
              <a:t>(</a:t>
            </a:r>
          </a:p>
          <a:p>
            <a:pPr marL="0" indent="0">
              <a:buNone/>
            </a:pPr>
            <a:r>
              <a:rPr lang="en-US" sz="2200" dirty="0"/>
              <a:t>    n = n(),</a:t>
            </a:r>
          </a:p>
          <a:p>
            <a:pPr marL="0" indent="0">
              <a:buNone/>
            </a:pPr>
            <a:r>
              <a:rPr lang="en-US" sz="2200" dirty="0"/>
              <a:t>    </a:t>
            </a:r>
            <a:r>
              <a:rPr lang="en-US" sz="2200" dirty="0" err="1"/>
              <a:t>disp</a:t>
            </a:r>
            <a:r>
              <a:rPr lang="en-US" sz="2200" dirty="0"/>
              <a:t> = mean(</a:t>
            </a:r>
            <a:r>
              <a:rPr lang="en-US" sz="2200" dirty="0" err="1"/>
              <a:t>disp</a:t>
            </a:r>
            <a:r>
              <a:rPr lang="en-US" sz="2200" dirty="0"/>
              <a:t>, na.rm = TRUE)</a:t>
            </a:r>
          </a:p>
          <a:p>
            <a:pPr marL="0" indent="0">
              <a:buNone/>
            </a:pPr>
            <a:r>
              <a:rPr lang="en-US" sz="2200" dirty="0"/>
              <a:t>  ) # </a:t>
            </a:r>
            <a:r>
              <a:rPr lang="en-US" sz="2200" dirty="0" err="1"/>
              <a:t>conta</a:t>
            </a:r>
            <a:r>
              <a:rPr lang="en-US" sz="2200" dirty="0"/>
              <a:t> e </a:t>
            </a:r>
            <a:r>
              <a:rPr lang="en-US" sz="2200" dirty="0" err="1"/>
              <a:t>tira</a:t>
            </a:r>
            <a:r>
              <a:rPr lang="en-US" sz="2200" dirty="0"/>
              <a:t> a </a:t>
            </a:r>
            <a:r>
              <a:rPr lang="en-US" sz="2200" dirty="0" err="1"/>
              <a:t>média</a:t>
            </a:r>
            <a:r>
              <a:rPr lang="en-US" sz="2200" dirty="0"/>
              <a:t> de </a:t>
            </a:r>
            <a:r>
              <a:rPr lang="en-US" sz="2200" dirty="0" err="1"/>
              <a:t>uma</a:t>
            </a:r>
            <a:r>
              <a:rPr lang="en-US" sz="2200" dirty="0"/>
              <a:t> </a:t>
            </a:r>
            <a:r>
              <a:rPr lang="en-US" sz="2200" dirty="0" err="1"/>
              <a:t>variável</a:t>
            </a:r>
            <a:r>
              <a:rPr lang="en-US" sz="2200" dirty="0"/>
              <a:t> </a:t>
            </a:r>
            <a:r>
              <a:rPr lang="en-US" sz="2200" dirty="0" err="1"/>
              <a:t>específica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mtcars_by_cyl</a:t>
            </a:r>
            <a:r>
              <a:rPr lang="en-US" sz="2200" dirty="0"/>
              <a:t> %&gt;%</a:t>
            </a:r>
          </a:p>
          <a:p>
            <a:pPr marL="0" indent="0">
              <a:buNone/>
            </a:pPr>
            <a:r>
              <a:rPr lang="en-US" sz="2200" dirty="0"/>
              <a:t>  select(1:5) %&gt;%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summarise</a:t>
            </a:r>
            <a:r>
              <a:rPr lang="en-US" sz="2200" dirty="0"/>
              <a:t>(</a:t>
            </a:r>
            <a:r>
              <a:rPr lang="en-US" sz="2200" dirty="0" err="1"/>
              <a:t>mean_dist</a:t>
            </a:r>
            <a:r>
              <a:rPr lang="en-US" sz="2200" dirty="0"/>
              <a:t> = mean(</a:t>
            </a:r>
            <a:r>
              <a:rPr lang="en-US" sz="2200" dirty="0" err="1"/>
              <a:t>disp</a:t>
            </a:r>
            <a:r>
              <a:rPr lang="en-US" sz="2200" dirty="0"/>
              <a:t>), </a:t>
            </a:r>
            <a:r>
              <a:rPr lang="en-US" sz="2200" dirty="0" err="1"/>
              <a:t>mean_mpg</a:t>
            </a:r>
            <a:r>
              <a:rPr lang="en-US" sz="2200" dirty="0"/>
              <a:t> = mean(mpg)) # </a:t>
            </a:r>
            <a:r>
              <a:rPr lang="en-US" sz="2200" dirty="0" err="1"/>
              <a:t>mais</a:t>
            </a:r>
            <a:r>
              <a:rPr lang="en-US" sz="2200" dirty="0"/>
              <a:t> de </a:t>
            </a:r>
            <a:r>
              <a:rPr lang="en-US" sz="2200" dirty="0" err="1"/>
              <a:t>uma</a:t>
            </a:r>
            <a:r>
              <a:rPr lang="en-US" sz="2200" dirty="0"/>
              <a:t> </a:t>
            </a:r>
            <a:r>
              <a:rPr lang="en-US" sz="2200" dirty="0" err="1"/>
              <a:t>variável</a:t>
            </a:r>
            <a:r>
              <a:rPr lang="en-US" sz="2200" dirty="0"/>
              <a:t> 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mtcars_by_cyl</a:t>
            </a:r>
            <a:r>
              <a:rPr lang="en-US" sz="2200" dirty="0"/>
              <a:t> %&gt;%</a:t>
            </a:r>
          </a:p>
          <a:p>
            <a:pPr marL="0" indent="0">
              <a:buNone/>
            </a:pPr>
            <a:r>
              <a:rPr lang="en-US" sz="2200" dirty="0"/>
              <a:t>  select(1:5) %&gt;%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summarise</a:t>
            </a:r>
            <a:r>
              <a:rPr lang="en-US" sz="2200" dirty="0"/>
              <a:t>(</a:t>
            </a:r>
            <a:r>
              <a:rPr lang="en-US" sz="2200" dirty="0" err="1"/>
              <a:t>mean_dist</a:t>
            </a:r>
            <a:r>
              <a:rPr lang="en-US" sz="2200" dirty="0"/>
              <a:t> = mean(</a:t>
            </a:r>
            <a:r>
              <a:rPr lang="en-US" sz="2200" dirty="0" err="1"/>
              <a:t>disp</a:t>
            </a:r>
            <a:r>
              <a:rPr lang="en-US" sz="2200" dirty="0"/>
              <a:t>), </a:t>
            </a:r>
            <a:r>
              <a:rPr lang="en-US" sz="2200" dirty="0" err="1"/>
              <a:t>sd_dist</a:t>
            </a:r>
            <a:r>
              <a:rPr lang="en-US" sz="2200" dirty="0"/>
              <a:t> = </a:t>
            </a:r>
            <a:r>
              <a:rPr lang="en-US" sz="2200" dirty="0" err="1"/>
              <a:t>sd</a:t>
            </a:r>
            <a:r>
              <a:rPr lang="en-US" sz="2200" dirty="0"/>
              <a:t>(</a:t>
            </a:r>
            <a:r>
              <a:rPr lang="en-US" sz="2200" dirty="0" err="1"/>
              <a:t>disp</a:t>
            </a:r>
            <a:r>
              <a:rPr lang="en-US" sz="2200" dirty="0"/>
              <a:t>)) # </a:t>
            </a:r>
            <a:r>
              <a:rPr lang="en-US" sz="2200" dirty="0" err="1"/>
              <a:t>reuso</a:t>
            </a:r>
            <a:r>
              <a:rPr lang="en-US" sz="2200" dirty="0"/>
              <a:t> </a:t>
            </a:r>
            <a:r>
              <a:rPr lang="en-US" sz="2200" dirty="0" err="1"/>
              <a:t>correto</a:t>
            </a:r>
            <a:r>
              <a:rPr lang="en-US" sz="2200" dirty="0"/>
              <a:t> de </a:t>
            </a:r>
            <a:r>
              <a:rPr lang="en-US" sz="2200" dirty="0" err="1"/>
              <a:t>variáveis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mtcars_by_cyl</a:t>
            </a:r>
            <a:r>
              <a:rPr lang="en-US" sz="2200" dirty="0"/>
              <a:t> %&gt;%</a:t>
            </a:r>
          </a:p>
          <a:p>
            <a:pPr marL="0" indent="0">
              <a:buNone/>
            </a:pPr>
            <a:r>
              <a:rPr lang="en-US" sz="2200" dirty="0"/>
              <a:t>  select(1:5) %&gt;%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summarise</a:t>
            </a:r>
            <a:r>
              <a:rPr lang="en-US" sz="2200" dirty="0"/>
              <a:t>(</a:t>
            </a:r>
            <a:r>
              <a:rPr lang="en-US" sz="2200" dirty="0" err="1"/>
              <a:t>disp</a:t>
            </a:r>
            <a:r>
              <a:rPr lang="en-US" sz="2200" dirty="0"/>
              <a:t> = mean(</a:t>
            </a:r>
            <a:r>
              <a:rPr lang="en-US" sz="2200" dirty="0" err="1"/>
              <a:t>disp</a:t>
            </a:r>
            <a:r>
              <a:rPr lang="en-US" sz="2200" dirty="0"/>
              <a:t>), </a:t>
            </a:r>
            <a:r>
              <a:rPr lang="en-US" sz="2200" dirty="0" err="1"/>
              <a:t>sd_dist</a:t>
            </a:r>
            <a:r>
              <a:rPr lang="en-US" sz="2200" dirty="0"/>
              <a:t> = </a:t>
            </a:r>
            <a:r>
              <a:rPr lang="en-US" sz="2200" dirty="0" err="1"/>
              <a:t>sd</a:t>
            </a:r>
            <a:r>
              <a:rPr lang="en-US" sz="2200" dirty="0"/>
              <a:t>(</a:t>
            </a:r>
            <a:r>
              <a:rPr lang="en-US" sz="2200" dirty="0" err="1"/>
              <a:t>disp</a:t>
            </a:r>
            <a:r>
              <a:rPr lang="en-US" sz="2200" dirty="0"/>
              <a:t>)) # </a:t>
            </a:r>
            <a:r>
              <a:rPr lang="en-US" sz="2200" dirty="0" err="1"/>
              <a:t>reuso</a:t>
            </a:r>
            <a:r>
              <a:rPr lang="en-US" sz="2200" dirty="0"/>
              <a:t> </a:t>
            </a:r>
            <a:r>
              <a:rPr lang="en-US" sz="2200" dirty="0" err="1"/>
              <a:t>incorreto</a:t>
            </a:r>
            <a:r>
              <a:rPr lang="en-US" sz="2200" dirty="0"/>
              <a:t> de </a:t>
            </a:r>
            <a:r>
              <a:rPr lang="en-US" sz="2200" dirty="0" err="1"/>
              <a:t>variáveis</a:t>
            </a:r>
            <a:endParaRPr lang="en-US" sz="220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47C41BA-9F00-D178-4CF9-5BBCBAD01A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06/11/2022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77DE401-29BF-A850-9FC0-52DCA08E2F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C59CEFD-3859-FE1A-D506-49E24E85D5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48</a:t>
            </a:fld>
            <a:endParaRPr lang="en-US" dirty="0"/>
          </a:p>
        </p:txBody>
      </p:sp>
      <p:pic>
        <p:nvPicPr>
          <p:cNvPr id="7" name="Picture 4" descr="A Grammar of Data Manipulation • dplyr">
            <a:extLst>
              <a:ext uri="{FF2B5EF4-FFF2-40B4-BE49-F238E27FC236}">
                <a16:creationId xmlns:a16="http://schemas.microsoft.com/office/drawing/2014/main" id="{8D9B4A03-44E5-12B1-142E-754B9883542B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6108" y="6362700"/>
            <a:ext cx="2143140" cy="247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06243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8F52D0-8CDF-EA0A-C9D6-796C08EA7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Operações com Agrupamentos (Sumarização)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72EEF5A-A0BE-0570-8CB6-77D59D7079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 err="1"/>
              <a:t>mtcars_by_cyl</a:t>
            </a:r>
            <a:r>
              <a:rPr lang="en-US" sz="2200" dirty="0"/>
              <a:t> %&gt;%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summarise_at</a:t>
            </a:r>
            <a:r>
              <a:rPr lang="en-US" sz="2200" dirty="0"/>
              <a:t>(c("mpg", "</a:t>
            </a:r>
            <a:r>
              <a:rPr lang="en-US" sz="2200" dirty="0" err="1"/>
              <a:t>disp</a:t>
            </a:r>
            <a:r>
              <a:rPr lang="en-US" sz="2200" dirty="0"/>
              <a:t>"), mean, na.rm = TRUE) # </a:t>
            </a:r>
            <a:r>
              <a:rPr lang="en-US" sz="2200" dirty="0" err="1"/>
              <a:t>média</a:t>
            </a:r>
            <a:r>
              <a:rPr lang="en-US" sz="2200" dirty="0"/>
              <a:t> de </a:t>
            </a:r>
            <a:r>
              <a:rPr lang="en-US" sz="2200" dirty="0" err="1"/>
              <a:t>variáveis</a:t>
            </a:r>
            <a:r>
              <a:rPr lang="en-US" sz="2200" dirty="0"/>
              <a:t> </a:t>
            </a:r>
            <a:r>
              <a:rPr lang="en-US" sz="2200" dirty="0" err="1"/>
              <a:t>espeficicadas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mtcars_by_cyl</a:t>
            </a:r>
            <a:r>
              <a:rPr lang="en-US" sz="2200" dirty="0"/>
              <a:t> %&gt;% </a:t>
            </a:r>
          </a:p>
          <a:p>
            <a:pPr marL="0" indent="0">
              <a:buNone/>
            </a:pPr>
            <a:r>
              <a:rPr lang="en-US" sz="2200" dirty="0" err="1"/>
              <a:t>summarise_at</a:t>
            </a:r>
            <a:r>
              <a:rPr lang="en-US" sz="2200" dirty="0"/>
              <a:t>(vars(</a:t>
            </a:r>
            <a:r>
              <a:rPr lang="en-US" sz="2200" dirty="0" err="1"/>
              <a:t>disp:qsec</a:t>
            </a:r>
            <a:r>
              <a:rPr lang="en-US" sz="2200" dirty="0"/>
              <a:t>), mean, na.rm = TRUE) # </a:t>
            </a:r>
            <a:r>
              <a:rPr lang="en-US" sz="2200" dirty="0" err="1"/>
              <a:t>média</a:t>
            </a:r>
            <a:r>
              <a:rPr lang="en-US" sz="2200" dirty="0"/>
              <a:t> de </a:t>
            </a:r>
            <a:r>
              <a:rPr lang="en-US" sz="2200" dirty="0" err="1"/>
              <a:t>variáveis</a:t>
            </a:r>
            <a:r>
              <a:rPr lang="en-US" sz="2200" dirty="0"/>
              <a:t> </a:t>
            </a:r>
            <a:r>
              <a:rPr lang="en-US" sz="2200" dirty="0" err="1"/>
              <a:t>espeficicadas</a:t>
            </a:r>
            <a:r>
              <a:rPr lang="en-US" sz="2200" dirty="0"/>
              <a:t> </a:t>
            </a:r>
            <a:r>
              <a:rPr lang="en-US" sz="2200" dirty="0" err="1"/>
              <a:t>numa</a:t>
            </a:r>
            <a:r>
              <a:rPr lang="en-US" sz="2200" dirty="0"/>
              <a:t> </a:t>
            </a:r>
            <a:r>
              <a:rPr lang="en-US" sz="2200" dirty="0" err="1"/>
              <a:t>faixa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mtcars_by_cyl</a:t>
            </a:r>
            <a:r>
              <a:rPr lang="en-US" sz="2200" dirty="0"/>
              <a:t> %&gt;%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summarise_if</a:t>
            </a:r>
            <a:r>
              <a:rPr lang="en-US" sz="2200" dirty="0"/>
              <a:t>(</a:t>
            </a:r>
            <a:r>
              <a:rPr lang="en-US" sz="2200" dirty="0" err="1"/>
              <a:t>is.numeric</a:t>
            </a:r>
            <a:r>
              <a:rPr lang="en-US" sz="2200" dirty="0"/>
              <a:t>, mean, na.rm = TRUE) # </a:t>
            </a:r>
            <a:r>
              <a:rPr lang="en-US" sz="2200" dirty="0" err="1"/>
              <a:t>média</a:t>
            </a:r>
            <a:r>
              <a:rPr lang="en-US" sz="2200" dirty="0"/>
              <a:t> de </a:t>
            </a:r>
            <a:r>
              <a:rPr lang="en-US" sz="2200" dirty="0" err="1"/>
              <a:t>variáveis</a:t>
            </a:r>
            <a:r>
              <a:rPr lang="en-US" sz="2200" dirty="0"/>
              <a:t> que </a:t>
            </a:r>
            <a:r>
              <a:rPr lang="en-US" sz="2200" dirty="0" err="1"/>
              <a:t>atendem</a:t>
            </a:r>
            <a:r>
              <a:rPr lang="en-US" sz="2200" dirty="0"/>
              <a:t> </a:t>
            </a:r>
            <a:r>
              <a:rPr lang="en-US" sz="2200" dirty="0" err="1"/>
              <a:t>uma</a:t>
            </a:r>
            <a:r>
              <a:rPr lang="en-US" sz="2200" dirty="0"/>
              <a:t> </a:t>
            </a:r>
            <a:r>
              <a:rPr lang="en-US" sz="2200" dirty="0" err="1"/>
              <a:t>condição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mtcars_by_cyl</a:t>
            </a:r>
            <a:r>
              <a:rPr lang="en-US" sz="2200" dirty="0"/>
              <a:t> %&gt;%</a:t>
            </a:r>
          </a:p>
          <a:p>
            <a:pPr marL="0" indent="0">
              <a:buNone/>
            </a:pPr>
            <a:r>
              <a:rPr lang="en-US" sz="2200" dirty="0"/>
              <a:t>  select(1:5) %&gt;%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summarise_all</a:t>
            </a:r>
            <a:r>
              <a:rPr lang="en-US" sz="2200" dirty="0"/>
              <a:t>(list(mean, </a:t>
            </a:r>
            <a:r>
              <a:rPr lang="en-US" sz="2200" dirty="0" err="1"/>
              <a:t>sd</a:t>
            </a:r>
            <a:r>
              <a:rPr lang="en-US" sz="2200" dirty="0"/>
              <a:t>)) # </a:t>
            </a:r>
            <a:r>
              <a:rPr lang="en-US" sz="2200" dirty="0" err="1"/>
              <a:t>aplicação</a:t>
            </a:r>
            <a:r>
              <a:rPr lang="en-US" sz="2200" dirty="0"/>
              <a:t> de </a:t>
            </a:r>
            <a:r>
              <a:rPr lang="en-US" sz="2200" dirty="0" err="1"/>
              <a:t>mais</a:t>
            </a:r>
            <a:r>
              <a:rPr lang="en-US" sz="2200" dirty="0"/>
              <a:t> de </a:t>
            </a:r>
            <a:r>
              <a:rPr lang="en-US" sz="2200" dirty="0" err="1"/>
              <a:t>uma</a:t>
            </a:r>
            <a:r>
              <a:rPr lang="en-US" sz="2200" dirty="0"/>
              <a:t> </a:t>
            </a:r>
            <a:r>
              <a:rPr lang="en-US" sz="2200" dirty="0" err="1"/>
              <a:t>função</a:t>
            </a:r>
            <a:r>
              <a:rPr lang="en-US" sz="2200" dirty="0"/>
              <a:t> </a:t>
            </a:r>
            <a:r>
              <a:rPr lang="en-US" sz="2200" dirty="0" err="1"/>
              <a:t>em</a:t>
            </a:r>
            <a:r>
              <a:rPr lang="en-US" sz="2200" dirty="0"/>
              <a:t> </a:t>
            </a:r>
            <a:r>
              <a:rPr lang="en-US" sz="2200" dirty="0" err="1"/>
              <a:t>todas</a:t>
            </a:r>
            <a:r>
              <a:rPr lang="en-US" sz="2200" dirty="0"/>
              <a:t> as </a:t>
            </a:r>
            <a:r>
              <a:rPr lang="en-US" sz="2200" dirty="0" err="1"/>
              <a:t>variáveis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mtcars_by_cyl</a:t>
            </a:r>
            <a:r>
              <a:rPr lang="en-US" sz="2200" dirty="0"/>
              <a:t> %&gt;%</a:t>
            </a:r>
          </a:p>
          <a:p>
            <a:pPr marL="0" indent="0">
              <a:buNone/>
            </a:pPr>
            <a:r>
              <a:rPr lang="en-US" sz="2200" dirty="0"/>
              <a:t>  select(1:5) %&gt;%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summarise_all</a:t>
            </a:r>
            <a:r>
              <a:rPr lang="en-US" sz="2200" dirty="0"/>
              <a:t>(list(mean = mean, </a:t>
            </a:r>
            <a:r>
              <a:rPr lang="en-US" sz="2200" dirty="0" err="1"/>
              <a:t>sd</a:t>
            </a:r>
            <a:r>
              <a:rPr lang="en-US" sz="2200" dirty="0"/>
              <a:t> = </a:t>
            </a:r>
            <a:r>
              <a:rPr lang="en-US" sz="2200" dirty="0" err="1"/>
              <a:t>sd</a:t>
            </a:r>
            <a:r>
              <a:rPr lang="en-US" sz="2200" dirty="0"/>
              <a:t>)) # </a:t>
            </a:r>
            <a:r>
              <a:rPr lang="en-US" sz="2200" dirty="0" err="1"/>
              <a:t>aplicação</a:t>
            </a:r>
            <a:r>
              <a:rPr lang="en-US" sz="2200" dirty="0"/>
              <a:t> de </a:t>
            </a:r>
            <a:r>
              <a:rPr lang="en-US" sz="2200" dirty="0" err="1"/>
              <a:t>mais</a:t>
            </a:r>
            <a:r>
              <a:rPr lang="en-US" sz="2200" dirty="0"/>
              <a:t> de </a:t>
            </a:r>
            <a:r>
              <a:rPr lang="en-US" sz="2200" dirty="0" err="1"/>
              <a:t>uma</a:t>
            </a:r>
            <a:r>
              <a:rPr lang="en-US" sz="2200" dirty="0"/>
              <a:t> </a:t>
            </a:r>
            <a:r>
              <a:rPr lang="en-US" sz="2200" dirty="0" err="1"/>
              <a:t>função</a:t>
            </a:r>
            <a:r>
              <a:rPr lang="en-US" sz="2200" dirty="0"/>
              <a:t> </a:t>
            </a:r>
            <a:r>
              <a:rPr lang="en-US" sz="2200" dirty="0" err="1"/>
              <a:t>em</a:t>
            </a:r>
            <a:r>
              <a:rPr lang="en-US" sz="2200" dirty="0"/>
              <a:t> </a:t>
            </a:r>
            <a:r>
              <a:rPr lang="en-US" sz="2200" dirty="0" err="1"/>
              <a:t>todas</a:t>
            </a:r>
            <a:r>
              <a:rPr lang="en-US" sz="2200" dirty="0"/>
              <a:t> as </a:t>
            </a:r>
            <a:r>
              <a:rPr lang="en-US" sz="2200" dirty="0" err="1"/>
              <a:t>variáveis</a:t>
            </a:r>
            <a:endParaRPr lang="en-US" sz="2200" dirty="0"/>
          </a:p>
          <a:p>
            <a:pPr marL="0" indent="0">
              <a:buNone/>
            </a:pPr>
            <a:endParaRPr lang="en-US" sz="220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47C41BA-9F00-D178-4CF9-5BBCBAD01A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06/11/2022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77DE401-29BF-A850-9FC0-52DCA08E2F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C59CEFD-3859-FE1A-D506-49E24E85D5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49</a:t>
            </a:fld>
            <a:endParaRPr lang="en-US" dirty="0"/>
          </a:p>
        </p:txBody>
      </p:sp>
      <p:pic>
        <p:nvPicPr>
          <p:cNvPr id="7" name="Picture 4" descr="A Grammar of Data Manipulation • dplyr">
            <a:extLst>
              <a:ext uri="{FF2B5EF4-FFF2-40B4-BE49-F238E27FC236}">
                <a16:creationId xmlns:a16="http://schemas.microsoft.com/office/drawing/2014/main" id="{8D9B4A03-44E5-12B1-142E-754B9883542B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6108" y="6362700"/>
            <a:ext cx="2143140" cy="247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83089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855493-93C9-E394-4C71-D41F481A4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Criação de um Projeto</a:t>
            </a:r>
            <a:endParaRPr lang="en-US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CA482C8-E89F-2BD6-1ACE-7D74712077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06/11/2022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ECDAD56-5BC4-DCC9-BFB0-FE9DBB87B2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1DC9D6B-62E5-1F50-FD97-0C6CA683F1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B4CD595D-725A-9F6C-614C-EFE8A6BFA7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728912"/>
            <a:ext cx="6657975" cy="4829175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32CECC4B-24BF-C09B-CE9F-B7EC0F3A3A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5845" y="2743200"/>
            <a:ext cx="6667500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51415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36BD27-11CC-620B-60C3-4565C12320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Salvamento de Banco de Dados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3CE4002-5F0E-D643-96AE-CA43C0E7AF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sz="2200" dirty="0"/>
              <a:t>## Utilizando função do pacote base do R</a:t>
            </a:r>
          </a:p>
          <a:p>
            <a:pPr marL="0" indent="0">
              <a:buNone/>
            </a:pPr>
            <a:r>
              <a:rPr lang="pt-BR" sz="2200" dirty="0" err="1"/>
              <a:t>saveRDS</a:t>
            </a:r>
            <a:r>
              <a:rPr lang="pt-BR" sz="2200" dirty="0"/>
              <a:t>(</a:t>
            </a:r>
            <a:r>
              <a:rPr lang="pt-BR" sz="2200" dirty="0" err="1"/>
              <a:t>Ames_Data</a:t>
            </a:r>
            <a:r>
              <a:rPr lang="pt-BR" sz="2200" dirty="0"/>
              <a:t>, "</a:t>
            </a:r>
            <a:r>
              <a:rPr lang="pt-BR" sz="2200" dirty="0" err="1"/>
              <a:t>Ames_Data.rds</a:t>
            </a:r>
            <a:r>
              <a:rPr lang="pt-BR" sz="2200" dirty="0"/>
              <a:t>") # pacote base</a:t>
            </a:r>
          </a:p>
          <a:p>
            <a:pPr marL="0" indent="0">
              <a:buNone/>
            </a:pPr>
            <a:endParaRPr lang="pt-BR" sz="2200" dirty="0"/>
          </a:p>
          <a:p>
            <a:pPr marL="0" indent="0">
              <a:buNone/>
            </a:pPr>
            <a:r>
              <a:rPr lang="pt-BR" sz="2200" dirty="0"/>
              <a:t>## Utilizando o pacote </a:t>
            </a:r>
            <a:r>
              <a:rPr lang="pt-BR" sz="2200" dirty="0" err="1"/>
              <a:t>readr</a:t>
            </a:r>
            <a:endParaRPr lang="pt-BR" sz="2200" dirty="0"/>
          </a:p>
          <a:p>
            <a:pPr marL="0" indent="0">
              <a:buNone/>
            </a:pPr>
            <a:r>
              <a:rPr lang="pt-BR" sz="2200" dirty="0" err="1"/>
              <a:t>write_csv</a:t>
            </a:r>
            <a:r>
              <a:rPr lang="pt-BR" sz="2200" dirty="0"/>
              <a:t>(</a:t>
            </a:r>
            <a:r>
              <a:rPr lang="pt-BR" sz="2200" dirty="0" err="1"/>
              <a:t>Ames_Data</a:t>
            </a:r>
            <a:r>
              <a:rPr lang="pt-BR" sz="2200" dirty="0"/>
              <a:t>, file = "Ames_Data.csv") # separa os valores por vírgula </a:t>
            </a:r>
          </a:p>
          <a:p>
            <a:pPr marL="0" indent="0">
              <a:buNone/>
            </a:pPr>
            <a:endParaRPr lang="pt-BR" sz="2200" dirty="0"/>
          </a:p>
          <a:p>
            <a:pPr marL="0" indent="0">
              <a:buNone/>
            </a:pPr>
            <a:r>
              <a:rPr lang="pt-BR" sz="2200" dirty="0"/>
              <a:t>write_csv2(</a:t>
            </a:r>
            <a:r>
              <a:rPr lang="pt-BR" sz="2200" dirty="0" err="1"/>
              <a:t>Ames_Data</a:t>
            </a:r>
            <a:r>
              <a:rPr lang="pt-BR" sz="2200" dirty="0"/>
              <a:t>, file = "Ames_Data2.txt") # separa os valores por ponto e vírgula</a:t>
            </a:r>
          </a:p>
          <a:p>
            <a:pPr marL="0" indent="0">
              <a:buNone/>
            </a:pPr>
            <a:endParaRPr lang="pt-BR" sz="2200" dirty="0"/>
          </a:p>
          <a:p>
            <a:pPr marL="0" indent="0">
              <a:buNone/>
            </a:pPr>
            <a:r>
              <a:rPr lang="pt-BR" sz="2200" dirty="0" err="1"/>
              <a:t>write_delim</a:t>
            </a:r>
            <a:r>
              <a:rPr lang="pt-BR" sz="2200" dirty="0"/>
              <a:t>(</a:t>
            </a:r>
            <a:r>
              <a:rPr lang="pt-BR" sz="2200" dirty="0" err="1"/>
              <a:t>Ames_Data</a:t>
            </a:r>
            <a:r>
              <a:rPr lang="pt-BR" sz="2200" dirty="0"/>
              <a:t>, </a:t>
            </a:r>
          </a:p>
          <a:p>
            <a:pPr marL="0" indent="0">
              <a:buNone/>
            </a:pPr>
            <a:r>
              <a:rPr lang="pt-BR" sz="2200" dirty="0"/>
              <a:t>            file = "Ames_Data_delim.txt", </a:t>
            </a:r>
          </a:p>
          <a:p>
            <a:pPr marL="0" indent="0">
              <a:buNone/>
            </a:pPr>
            <a:r>
              <a:rPr lang="pt-BR" sz="2200" dirty="0"/>
              <a:t>            </a:t>
            </a:r>
            <a:r>
              <a:rPr lang="pt-BR" sz="2200" dirty="0" err="1"/>
              <a:t>delim</a:t>
            </a:r>
            <a:r>
              <a:rPr lang="pt-BR" sz="2200" dirty="0"/>
              <a:t> = "|") # separa os valores por um delimitador especificado</a:t>
            </a:r>
          </a:p>
          <a:p>
            <a:pPr marL="0" indent="0">
              <a:buNone/>
            </a:pPr>
            <a:endParaRPr lang="pt-BR" sz="2200" dirty="0"/>
          </a:p>
          <a:p>
            <a:pPr marL="0" indent="0">
              <a:buNone/>
            </a:pPr>
            <a:r>
              <a:rPr lang="pt-BR" sz="2200" dirty="0" err="1"/>
              <a:t>write_tsv</a:t>
            </a:r>
            <a:r>
              <a:rPr lang="pt-BR" sz="2200" dirty="0"/>
              <a:t>(</a:t>
            </a:r>
            <a:r>
              <a:rPr lang="pt-BR" sz="2200" dirty="0" err="1"/>
              <a:t>mtcars</a:t>
            </a:r>
            <a:r>
              <a:rPr lang="pt-BR" sz="2200" dirty="0"/>
              <a:t>, "</a:t>
            </a:r>
            <a:r>
              <a:rPr lang="pt-BR" sz="2200" dirty="0" err="1"/>
              <a:t>mtcars.tsv</a:t>
            </a:r>
            <a:r>
              <a:rPr lang="pt-BR" sz="2200" dirty="0"/>
              <a:t>") # separa os valores por tabulação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7E4152B-E560-3D8A-2885-D4B897BF8F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06/11/2022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560B453-8B6A-7E8B-C2DB-5CE682A4A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3883849-F06A-8048-A03D-98B00F92C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50</a:t>
            </a:fld>
            <a:endParaRPr lang="en-US" dirty="0"/>
          </a:p>
        </p:txBody>
      </p:sp>
      <p:pic>
        <p:nvPicPr>
          <p:cNvPr id="7" name="Picture 2" descr="Read Rectangular Text Data • readr">
            <a:extLst>
              <a:ext uri="{FF2B5EF4-FFF2-40B4-BE49-F238E27FC236}">
                <a16:creationId xmlns:a16="http://schemas.microsoft.com/office/drawing/2014/main" id="{1F156C6C-620C-8789-EF75-FF92AA50AE9A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9528" y="6362700"/>
            <a:ext cx="2136772" cy="247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595442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DFF14EC-692C-37C4-22BB-ACF56333B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Gráficos com o Pacote ggplot2</a:t>
            </a:r>
            <a:endParaRPr lang="en-US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AB7D834-5982-FA2C-50B3-4475B2FA4E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244DC8-CBAD-41A5-BC3D-1DFEC51B2D7C}" type="datetime1">
              <a:rPr lang="pt-BR" smtClean="0"/>
              <a:t>06/11/2022</a:t>
            </a:fld>
            <a:endParaRPr lang="en-US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F12DEB2A-A52A-C5C4-050D-B405BD695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51</a:t>
            </a:fld>
            <a:endParaRPr lang="en-US"/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E56B7F6E-F0CC-9C5F-D709-F085F65F35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lapea@ufv.br</a:t>
            </a: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0A9F060F-6027-0A91-5734-E4F6F6D39644}"/>
              </a:ext>
            </a:extLst>
          </p:cNvPr>
          <p:cNvSpPr/>
          <p:nvPr/>
        </p:nvSpPr>
        <p:spPr>
          <a:xfrm>
            <a:off x="6325630" y="7846829"/>
            <a:ext cx="3350737" cy="851265"/>
          </a:xfrm>
          <a:prstGeom prst="roundRect">
            <a:avLst/>
          </a:prstGeom>
          <a:solidFill>
            <a:srgbClr val="03203D"/>
          </a:solidFill>
          <a:ln>
            <a:solidFill>
              <a:srgbClr val="03203D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Cheat Sheet: ggplot2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9" name="Picture 3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41905FAF-30F7-B973-D9C5-E05B7AFC4C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3291" y="6278004"/>
            <a:ext cx="2283009" cy="2644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Espaço Reservado para Conteúdo 15">
            <a:extLst>
              <a:ext uri="{FF2B5EF4-FFF2-40B4-BE49-F238E27FC236}">
                <a16:creationId xmlns:a16="http://schemas.microsoft.com/office/drawing/2014/main" id="{0719C7A3-F20E-774D-3CBA-B1042DC481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85800" y="1588906"/>
            <a:ext cx="14229249" cy="53929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4203694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8BA1A1-9D77-A4B7-1FCE-5556690FA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Gráficos com o Pacote ggplot2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247D197-5F95-BCB9-A663-A3BB6755EA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/>
              <a:t>Leituras recomendadas:</a:t>
            </a:r>
            <a:endParaRPr lang="en-US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CCFD1F3-D7ED-3DC8-6F2F-B11AD68F4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06/11/2022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000B81A-14C1-6401-C468-7D742897C6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A83134B-44B3-B89F-47A5-343D62FBE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DE926C0F-9E3C-E663-C27B-A2E5D9756BBD}"/>
              </a:ext>
            </a:extLst>
          </p:cNvPr>
          <p:cNvSpPr/>
          <p:nvPr/>
        </p:nvSpPr>
        <p:spPr>
          <a:xfrm>
            <a:off x="10122375" y="3122948"/>
            <a:ext cx="5408137" cy="1460865"/>
          </a:xfrm>
          <a:prstGeom prst="roundRect">
            <a:avLst/>
          </a:prstGeom>
          <a:solidFill>
            <a:srgbClr val="03203D"/>
          </a:solidFill>
          <a:ln>
            <a:solidFill>
              <a:srgbClr val="03203D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000" b="1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ggplot2 extensions</a:t>
            </a:r>
            <a:endParaRPr lang="en-US" sz="3000" b="1" dirty="0">
              <a:solidFill>
                <a:schemeClr val="bg1"/>
              </a:solidFill>
            </a:endParaRP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363254CF-468C-F3EC-876D-FF08A8C49C85}"/>
              </a:ext>
            </a:extLst>
          </p:cNvPr>
          <p:cNvSpPr/>
          <p:nvPr/>
        </p:nvSpPr>
        <p:spPr>
          <a:xfrm>
            <a:off x="2232579" y="3122949"/>
            <a:ext cx="5408137" cy="1460865"/>
          </a:xfrm>
          <a:prstGeom prst="roundRect">
            <a:avLst/>
          </a:prstGeom>
          <a:solidFill>
            <a:srgbClr val="03203D"/>
          </a:solidFill>
          <a:ln>
            <a:solidFill>
              <a:srgbClr val="03203D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Data visualization: r4ds</a:t>
            </a:r>
            <a:endParaRPr lang="en-US" sz="3000" b="1" dirty="0">
              <a:solidFill>
                <a:schemeClr val="bg1"/>
              </a:solidFill>
            </a:endParaRP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F117AD4F-10FD-BD50-EE90-81A801930374}"/>
              </a:ext>
            </a:extLst>
          </p:cNvPr>
          <p:cNvSpPr/>
          <p:nvPr/>
        </p:nvSpPr>
        <p:spPr>
          <a:xfrm>
            <a:off x="2232578" y="6210299"/>
            <a:ext cx="5408137" cy="1460865"/>
          </a:xfrm>
          <a:prstGeom prst="roundRect">
            <a:avLst/>
          </a:prstGeom>
          <a:solidFill>
            <a:srgbClr val="03203D"/>
          </a:solidFill>
          <a:ln>
            <a:solidFill>
              <a:srgbClr val="03203D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Graphics for communication</a:t>
            </a:r>
            <a:endParaRPr lang="en-US" sz="3000" b="1" dirty="0">
              <a:solidFill>
                <a:schemeClr val="bg1"/>
              </a:solidFill>
            </a:endParaRPr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E6F625F5-D2AC-BF7F-1FBC-3B28BFF60A06}"/>
              </a:ext>
            </a:extLst>
          </p:cNvPr>
          <p:cNvSpPr/>
          <p:nvPr/>
        </p:nvSpPr>
        <p:spPr>
          <a:xfrm>
            <a:off x="10122374" y="6210300"/>
            <a:ext cx="5408137" cy="1460865"/>
          </a:xfrm>
          <a:prstGeom prst="roundRect">
            <a:avLst/>
          </a:prstGeom>
          <a:solidFill>
            <a:srgbClr val="03203D"/>
          </a:solidFill>
          <a:ln>
            <a:solidFill>
              <a:srgbClr val="03203D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000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Function </a:t>
            </a:r>
            <a:r>
              <a:rPr lang="pt-BR" sz="3000" dirty="0" err="1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reference</a:t>
            </a:r>
            <a:r>
              <a:rPr lang="pt-BR" sz="3000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do </a:t>
            </a:r>
            <a:r>
              <a:rPr lang="pt-BR" sz="3000" dirty="0" err="1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ggplot</a:t>
            </a:r>
            <a:endParaRPr lang="en-US" sz="3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576853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B96EDB1-6B1D-19BF-5193-04B20539E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4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Gráficos com o Pacote ggplot2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33895D3-06D7-B7E0-94C4-FBE7D48861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sz="2800" dirty="0"/>
              <a:t>A função </a:t>
            </a:r>
            <a:r>
              <a:rPr lang="pt-BR" sz="2800" dirty="0" err="1"/>
              <a:t>ggplot</a:t>
            </a:r>
            <a:r>
              <a:rPr lang="pt-BR" sz="2800" dirty="0"/>
              <a:t>() necessita de no mínimo 3 elementos para a produção dos gráficos:</a:t>
            </a:r>
          </a:p>
          <a:p>
            <a:pPr marL="0" indent="0">
              <a:buNone/>
            </a:pPr>
            <a:endParaRPr lang="pt-BR" sz="2800" dirty="0"/>
          </a:p>
          <a:p>
            <a:r>
              <a:rPr lang="pt-BR" sz="2800" dirty="0"/>
              <a:t>OBJETO PRINCIPAL:</a:t>
            </a:r>
          </a:p>
          <a:p>
            <a:pPr lvl="1"/>
            <a:r>
              <a:rPr lang="pt-BR" dirty="0"/>
              <a:t>dados</a:t>
            </a:r>
          </a:p>
          <a:p>
            <a:endParaRPr lang="pt-BR" sz="2800" dirty="0"/>
          </a:p>
          <a:p>
            <a:r>
              <a:rPr lang="pt-BR" sz="2800" dirty="0"/>
              <a:t>VARIÁVEIS DE CADA EIXO:</a:t>
            </a:r>
          </a:p>
          <a:p>
            <a:pPr lvl="1"/>
            <a:r>
              <a:rPr lang="pt-BR" dirty="0"/>
              <a:t>estética:</a:t>
            </a:r>
          </a:p>
          <a:p>
            <a:pPr lvl="1"/>
            <a:r>
              <a:rPr lang="pt-BR" dirty="0" err="1"/>
              <a:t>aes</a:t>
            </a:r>
            <a:r>
              <a:rPr lang="pt-BR" dirty="0"/>
              <a:t>()</a:t>
            </a:r>
          </a:p>
          <a:p>
            <a:endParaRPr lang="pt-BR" sz="2800" dirty="0"/>
          </a:p>
          <a:p>
            <a:r>
              <a:rPr lang="pt-BR" sz="2800" dirty="0"/>
              <a:t>OBJETO GEOMÉTRICO: </a:t>
            </a:r>
          </a:p>
          <a:p>
            <a:pPr lvl="1"/>
            <a:r>
              <a:rPr lang="pt-BR" dirty="0"/>
              <a:t>Formas geométricas que serão representadas nos gráficos (pontos, </a:t>
            </a:r>
            <a:r>
              <a:rPr lang="pt-BR" dirty="0" err="1"/>
              <a:t>boxplot</a:t>
            </a:r>
            <a:r>
              <a:rPr lang="pt-BR" dirty="0"/>
              <a:t>, linha, etc.):</a:t>
            </a:r>
          </a:p>
          <a:p>
            <a:pPr lvl="1"/>
            <a:r>
              <a:rPr lang="pt-BR" dirty="0" err="1"/>
              <a:t>geom</a:t>
            </a:r>
            <a:r>
              <a:rPr lang="pt-BR" dirty="0"/>
              <a:t>_***()</a:t>
            </a:r>
          </a:p>
          <a:p>
            <a:pPr marL="457200" lvl="1" indent="0">
              <a:buNone/>
            </a:pPr>
            <a:endParaRPr lang="pt-BR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0272881-9142-15B4-A47C-0A4554C806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06/11/2022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B77F8C4-307B-6C02-FEC7-97406CC5BA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03F2E8B-945A-A6E2-326A-9C16A52C7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53</a:t>
            </a:fld>
            <a:endParaRPr lang="en-US" dirty="0"/>
          </a:p>
        </p:txBody>
      </p:sp>
      <p:pic>
        <p:nvPicPr>
          <p:cNvPr id="8" name="Picture 3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32B863D9-822F-4287-D18D-34ECC4C0F6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3291" y="6278004"/>
            <a:ext cx="2283009" cy="2644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773606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383713-2D48-FC84-3025-008369CEF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Gráficos com o Pacote ggplot2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DFF6344-88B3-C9FA-ECAE-C69FEE3983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ggplot</a:t>
            </a:r>
            <a:r>
              <a:rPr lang="en-US" dirty="0"/>
              <a:t>(data = &lt;DATA&gt;) + </a:t>
            </a:r>
          </a:p>
          <a:p>
            <a:pPr marL="0" indent="0">
              <a:buNone/>
            </a:pPr>
            <a:r>
              <a:rPr lang="en-US" dirty="0"/>
              <a:t>  &lt;GEOM_FUNCTION&gt;(mapping = </a:t>
            </a:r>
            <a:r>
              <a:rPr lang="en-US" dirty="0" err="1"/>
              <a:t>aes</a:t>
            </a:r>
            <a:r>
              <a:rPr lang="en-US" dirty="0"/>
              <a:t>(&lt;MAPPINGS&gt;))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F2A438C-F4D5-A659-8C4D-CAE87A7C69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06/11/2022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01FC490-5FEA-97F5-7969-55DA24AA17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93C9672-5E0B-187D-10A3-D1EC85376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54</a:t>
            </a:fld>
            <a:endParaRPr lang="en-US" dirty="0"/>
          </a:p>
        </p:txBody>
      </p:sp>
      <p:pic>
        <p:nvPicPr>
          <p:cNvPr id="8" name="Picture 3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1AA7394C-609B-8CFF-121F-F618816C81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3291" y="6278004"/>
            <a:ext cx="2283009" cy="2644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490265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383713-2D48-FC84-3025-008369CEF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b="0" i="0" u="none" strike="noStrike" dirty="0">
                <a:effectLst/>
                <a:latin typeface="Arial" panose="020B0604020202020204" pitchFamily="34" charset="0"/>
              </a:rPr>
              <a:t>Gráficos com o Pacote ggplot2 (Dispersão)</a:t>
            </a:r>
            <a:endParaRPr lang="en-US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F2A438C-F4D5-A659-8C4D-CAE87A7C69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06/11/2022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01FC490-5FEA-97F5-7969-55DA24AA17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93C9672-5E0B-187D-10A3-D1EC85376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55</a:t>
            </a:fld>
            <a:endParaRPr lang="en-US" dirty="0"/>
          </a:p>
        </p:txBody>
      </p:sp>
      <p:pic>
        <p:nvPicPr>
          <p:cNvPr id="8" name="Picture 3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1AA7394C-609B-8CFF-121F-F618816C81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3291" y="6278004"/>
            <a:ext cx="2283009" cy="2644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6" name="Espaço Reservado para Conteúdo 15">
            <a:extLst>
              <a:ext uri="{FF2B5EF4-FFF2-40B4-BE49-F238E27FC236}">
                <a16:creationId xmlns:a16="http://schemas.microsoft.com/office/drawing/2014/main" id="{0112825E-ABC7-8B91-09D0-9F6289A76DE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42727040"/>
              </p:ext>
            </p:extLst>
          </p:nvPr>
        </p:nvGraphicFramePr>
        <p:xfrm>
          <a:off x="457200" y="1600200"/>
          <a:ext cx="13868400" cy="74781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2928048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383713-2D48-FC84-3025-008369CEF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b="0" i="0" u="none" strike="noStrike" dirty="0">
                <a:effectLst/>
                <a:latin typeface="Arial" panose="020B0604020202020204" pitchFamily="34" charset="0"/>
              </a:rPr>
              <a:t>Gráficos com o Pacote ggplot2 (Dispersão)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DFF6344-88B3-C9FA-ECAE-C69FEE3983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15087600" cy="8001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Shapes que </a:t>
            </a:r>
            <a:r>
              <a:rPr lang="en-US" dirty="0" err="1"/>
              <a:t>podem</a:t>
            </a:r>
            <a:r>
              <a:rPr lang="en-US" dirty="0"/>
              <a:t> ser </a:t>
            </a:r>
            <a:r>
              <a:rPr lang="en-US" dirty="0" err="1"/>
              <a:t>utilizados</a:t>
            </a:r>
            <a:r>
              <a:rPr lang="en-US" dirty="0"/>
              <a:t>: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F2A438C-F4D5-A659-8C4D-CAE87A7C69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06/11/2022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01FC490-5FEA-97F5-7969-55DA24AA17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93C9672-5E0B-187D-10A3-D1EC85376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56</a:t>
            </a:fld>
            <a:endParaRPr lang="en-US" dirty="0"/>
          </a:p>
        </p:txBody>
      </p:sp>
      <p:pic>
        <p:nvPicPr>
          <p:cNvPr id="8" name="Picture 3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1AA7394C-609B-8CFF-121F-F618816C81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3291" y="6278004"/>
            <a:ext cx="2283009" cy="2644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59641BC-A679-0ABF-9CAE-5CCD20C295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2400300"/>
            <a:ext cx="9283700" cy="6631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738254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51570A-6B6E-6348-B8DD-E3E6727F2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b="0" i="0" u="none" strike="noStrike" dirty="0">
                <a:effectLst/>
                <a:latin typeface="Arial" panose="020B0604020202020204" pitchFamily="34" charset="0"/>
              </a:rPr>
              <a:t>Gráficos com o Pacote ggplot2 (Dispersão)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C359515-BB8C-2BE3-91A9-59B0368778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/>
              <a:t>## </a:t>
            </a:r>
            <a:r>
              <a:rPr lang="en-US" sz="2200" dirty="0" err="1"/>
              <a:t>Especificação</a:t>
            </a:r>
            <a:r>
              <a:rPr lang="en-US" sz="2200" dirty="0"/>
              <a:t> do banco de dados e da </a:t>
            </a:r>
            <a:r>
              <a:rPr lang="en-US" sz="2200" dirty="0" err="1"/>
              <a:t>estética</a:t>
            </a:r>
            <a:r>
              <a:rPr lang="en-US" sz="2200" dirty="0"/>
              <a:t> </a:t>
            </a:r>
            <a:r>
              <a:rPr lang="en-US" sz="2200" dirty="0" err="1"/>
              <a:t>nas</a:t>
            </a:r>
            <a:r>
              <a:rPr lang="en-US" sz="2200" dirty="0"/>
              <a:t> </a:t>
            </a:r>
            <a:r>
              <a:rPr lang="en-US" sz="2200" dirty="0" err="1"/>
              <a:t>funções</a:t>
            </a:r>
            <a:endParaRPr lang="en-US" sz="2200" dirty="0"/>
          </a:p>
          <a:p>
            <a:pPr marL="0" indent="0">
              <a:buNone/>
            </a:pPr>
            <a:r>
              <a:rPr lang="en-US" sz="2200" dirty="0"/>
              <a:t>### </a:t>
            </a:r>
            <a:r>
              <a:rPr lang="en-US" sz="2200" dirty="0" err="1"/>
              <a:t>Tudo</a:t>
            </a:r>
            <a:r>
              <a:rPr lang="en-US" sz="2200" dirty="0"/>
              <a:t> </a:t>
            </a:r>
            <a:r>
              <a:rPr lang="en-US" sz="2200" dirty="0" err="1"/>
              <a:t>dentro</a:t>
            </a:r>
            <a:r>
              <a:rPr lang="en-US" sz="2200" dirty="0"/>
              <a:t> da </a:t>
            </a:r>
            <a:r>
              <a:rPr lang="en-US" sz="2200" dirty="0" err="1"/>
              <a:t>função</a:t>
            </a:r>
            <a:r>
              <a:rPr lang="en-US" sz="2200" dirty="0"/>
              <a:t> </a:t>
            </a:r>
            <a:r>
              <a:rPr lang="en-US" sz="2200" dirty="0" err="1"/>
              <a:t>ggplot</a:t>
            </a: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ggplot</a:t>
            </a:r>
            <a:r>
              <a:rPr lang="en-US" sz="2200" dirty="0"/>
              <a:t>(data = mpg, mapping = </a:t>
            </a:r>
            <a:r>
              <a:rPr lang="en-US" sz="2200" dirty="0" err="1"/>
              <a:t>aes</a:t>
            </a:r>
            <a:r>
              <a:rPr lang="en-US" sz="2200" dirty="0"/>
              <a:t>(x = </a:t>
            </a:r>
            <a:r>
              <a:rPr lang="en-US" sz="2200" dirty="0" err="1"/>
              <a:t>displ</a:t>
            </a:r>
            <a:r>
              <a:rPr lang="en-US" sz="2200" dirty="0"/>
              <a:t>, y = </a:t>
            </a:r>
            <a:r>
              <a:rPr lang="en-US" sz="2200" dirty="0" err="1"/>
              <a:t>hwy</a:t>
            </a:r>
            <a:r>
              <a:rPr lang="en-US" sz="2200" dirty="0"/>
              <a:t>)) + 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geom_point</a:t>
            </a:r>
            <a:r>
              <a:rPr lang="en-US" sz="2200" dirty="0"/>
              <a:t>() 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### Banco de dados </a:t>
            </a:r>
            <a:r>
              <a:rPr lang="en-US" sz="2200" dirty="0" err="1"/>
              <a:t>na</a:t>
            </a:r>
            <a:r>
              <a:rPr lang="en-US" sz="2200" dirty="0"/>
              <a:t> </a:t>
            </a:r>
            <a:r>
              <a:rPr lang="en-US" sz="2200" dirty="0" err="1"/>
              <a:t>função</a:t>
            </a:r>
            <a:r>
              <a:rPr lang="en-US" sz="2200" dirty="0"/>
              <a:t> </a:t>
            </a:r>
            <a:r>
              <a:rPr lang="en-US" sz="2200" dirty="0" err="1"/>
              <a:t>ggplot</a:t>
            </a:r>
            <a:r>
              <a:rPr lang="en-US" sz="2200" dirty="0"/>
              <a:t> e </a:t>
            </a:r>
            <a:r>
              <a:rPr lang="en-US" sz="2200" dirty="0" err="1"/>
              <a:t>estética</a:t>
            </a:r>
            <a:r>
              <a:rPr lang="en-US" sz="2200" dirty="0"/>
              <a:t> </a:t>
            </a:r>
            <a:r>
              <a:rPr lang="en-US" sz="2200" dirty="0" err="1"/>
              <a:t>na</a:t>
            </a:r>
            <a:r>
              <a:rPr lang="en-US" sz="2200" dirty="0"/>
              <a:t> </a:t>
            </a:r>
            <a:r>
              <a:rPr lang="en-US" sz="2200" dirty="0" err="1"/>
              <a:t>função</a:t>
            </a:r>
            <a:r>
              <a:rPr lang="en-US" sz="2200" dirty="0"/>
              <a:t> </a:t>
            </a:r>
            <a:r>
              <a:rPr lang="en-US" sz="2200" dirty="0" err="1"/>
              <a:t>geom</a:t>
            </a:r>
            <a:r>
              <a:rPr lang="en-US" sz="2200" dirty="0"/>
              <a:t>_*</a:t>
            </a:r>
          </a:p>
          <a:p>
            <a:pPr marL="0" indent="0">
              <a:buNone/>
            </a:pPr>
            <a:r>
              <a:rPr lang="en-US" sz="2200" dirty="0" err="1"/>
              <a:t>ggplot</a:t>
            </a:r>
            <a:r>
              <a:rPr lang="en-US" sz="2200" dirty="0"/>
              <a:t>(data = mpg) + 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geom_point</a:t>
            </a:r>
            <a:r>
              <a:rPr lang="en-US" sz="2200" dirty="0"/>
              <a:t>(mapping = </a:t>
            </a:r>
            <a:r>
              <a:rPr lang="en-US" sz="2200" dirty="0" err="1"/>
              <a:t>aes</a:t>
            </a:r>
            <a:r>
              <a:rPr lang="en-US" sz="2200" dirty="0"/>
              <a:t>(x = </a:t>
            </a:r>
            <a:r>
              <a:rPr lang="en-US" sz="2200" dirty="0" err="1"/>
              <a:t>displ</a:t>
            </a:r>
            <a:r>
              <a:rPr lang="en-US" sz="2200" dirty="0"/>
              <a:t>, y = </a:t>
            </a:r>
            <a:r>
              <a:rPr lang="en-US" sz="2200" dirty="0" err="1"/>
              <a:t>hwy</a:t>
            </a:r>
            <a:r>
              <a:rPr lang="en-US" sz="2200" dirty="0"/>
              <a:t>)) 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### Dados e </a:t>
            </a:r>
            <a:r>
              <a:rPr lang="en-US" sz="2200" dirty="0" err="1"/>
              <a:t>estética</a:t>
            </a:r>
            <a:r>
              <a:rPr lang="en-US" sz="2200" dirty="0"/>
              <a:t> </a:t>
            </a:r>
            <a:r>
              <a:rPr lang="en-US" sz="2200" dirty="0" err="1"/>
              <a:t>na</a:t>
            </a:r>
            <a:r>
              <a:rPr lang="en-US" sz="2200" dirty="0"/>
              <a:t> </a:t>
            </a:r>
            <a:r>
              <a:rPr lang="en-US" sz="2200" dirty="0" err="1"/>
              <a:t>função</a:t>
            </a:r>
            <a:r>
              <a:rPr lang="en-US" sz="2200" dirty="0"/>
              <a:t> </a:t>
            </a:r>
            <a:r>
              <a:rPr lang="en-US" sz="2200" dirty="0" err="1"/>
              <a:t>geom</a:t>
            </a:r>
            <a:r>
              <a:rPr lang="en-US" sz="2200" dirty="0"/>
              <a:t>_*</a:t>
            </a:r>
          </a:p>
          <a:p>
            <a:pPr marL="0" indent="0">
              <a:buNone/>
            </a:pPr>
            <a:r>
              <a:rPr lang="en-US" sz="2200" dirty="0" err="1"/>
              <a:t>ggplot</a:t>
            </a:r>
            <a:r>
              <a:rPr lang="en-US" sz="2200" dirty="0"/>
              <a:t>() + 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geom_point</a:t>
            </a:r>
            <a:r>
              <a:rPr lang="en-US" sz="2200" dirty="0"/>
              <a:t>(data = mpg, mapping = </a:t>
            </a:r>
            <a:r>
              <a:rPr lang="en-US" sz="2200" dirty="0" err="1"/>
              <a:t>aes</a:t>
            </a:r>
            <a:r>
              <a:rPr lang="en-US" sz="2200" dirty="0"/>
              <a:t>(x = </a:t>
            </a:r>
            <a:r>
              <a:rPr lang="en-US" sz="2200" dirty="0" err="1"/>
              <a:t>displ</a:t>
            </a:r>
            <a:r>
              <a:rPr lang="en-US" sz="2200" dirty="0"/>
              <a:t>, y = </a:t>
            </a:r>
            <a:r>
              <a:rPr lang="en-US" sz="2200" dirty="0" err="1"/>
              <a:t>hwy</a:t>
            </a:r>
            <a:r>
              <a:rPr lang="en-US" sz="2200" dirty="0"/>
              <a:t>)) 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### </a:t>
            </a:r>
            <a:r>
              <a:rPr lang="en-US" sz="2200" dirty="0" err="1"/>
              <a:t>Exemplo</a:t>
            </a:r>
            <a:r>
              <a:rPr lang="en-US" sz="2200" dirty="0"/>
              <a:t> de </a:t>
            </a:r>
            <a:r>
              <a:rPr lang="en-US" sz="2200" dirty="0" err="1"/>
              <a:t>erro</a:t>
            </a: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ggplot</a:t>
            </a:r>
            <a:r>
              <a:rPr lang="en-US" sz="2200" dirty="0"/>
              <a:t>() + 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geom_point</a:t>
            </a:r>
            <a:r>
              <a:rPr lang="en-US" sz="2200" dirty="0"/>
              <a:t>(data = mpg) + 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geom_point</a:t>
            </a:r>
            <a:r>
              <a:rPr lang="en-US" sz="2200" dirty="0"/>
              <a:t>(mapping = </a:t>
            </a:r>
            <a:r>
              <a:rPr lang="en-US" sz="2200" dirty="0" err="1"/>
              <a:t>aes</a:t>
            </a:r>
            <a:r>
              <a:rPr lang="en-US" sz="2200" dirty="0"/>
              <a:t>(x = </a:t>
            </a:r>
            <a:r>
              <a:rPr lang="en-US" sz="2200" dirty="0" err="1"/>
              <a:t>displ</a:t>
            </a:r>
            <a:r>
              <a:rPr lang="en-US" sz="2200" dirty="0"/>
              <a:t>, y = </a:t>
            </a:r>
            <a:r>
              <a:rPr lang="en-US" sz="2200" dirty="0" err="1"/>
              <a:t>hwy</a:t>
            </a:r>
            <a:r>
              <a:rPr lang="en-US" sz="2200" dirty="0"/>
              <a:t>)) # </a:t>
            </a:r>
            <a:r>
              <a:rPr lang="en-US" sz="2200" dirty="0" err="1"/>
              <a:t>Erro</a:t>
            </a:r>
            <a:r>
              <a:rPr lang="en-US" sz="2200" dirty="0"/>
              <a:t>!!! Por </a:t>
            </a:r>
            <a:r>
              <a:rPr lang="en-US" sz="2200" dirty="0" err="1"/>
              <a:t>quê</a:t>
            </a:r>
            <a:r>
              <a:rPr lang="en-US" sz="2200" dirty="0"/>
              <a:t>?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E66A567-BAC0-45E2-A789-EA59450C7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06/11/2022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6C7D846-46FF-6D3B-F576-D6D6C3B37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FEB36CE-3145-C62F-775A-03B69A810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57</a:t>
            </a:fld>
            <a:endParaRPr lang="en-US" dirty="0"/>
          </a:p>
        </p:txBody>
      </p:sp>
      <p:pic>
        <p:nvPicPr>
          <p:cNvPr id="7" name="Picture 3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B76018B8-3AA6-5348-9387-F3B862A935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3291" y="6278004"/>
            <a:ext cx="2283009" cy="2644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94052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51570A-6B6E-6348-B8DD-E3E6727F2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b="0" i="0" u="none" strike="noStrike" dirty="0">
                <a:effectLst/>
                <a:latin typeface="Arial" panose="020B0604020202020204" pitchFamily="34" charset="0"/>
              </a:rPr>
              <a:t>Gráficos com o Pacote ggplot2 (Dispersão)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C359515-BB8C-2BE3-91A9-59B0368778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/>
              <a:t>### Dados </a:t>
            </a:r>
            <a:r>
              <a:rPr lang="en-US" sz="2200" dirty="0" err="1"/>
              <a:t>especificados</a:t>
            </a:r>
            <a:r>
              <a:rPr lang="en-US" sz="2200" dirty="0"/>
              <a:t> </a:t>
            </a:r>
            <a:r>
              <a:rPr lang="en-US" sz="2200" dirty="0" err="1"/>
              <a:t>em</a:t>
            </a:r>
            <a:r>
              <a:rPr lang="en-US" sz="2200" dirty="0"/>
              <a:t> </a:t>
            </a:r>
            <a:r>
              <a:rPr lang="en-US" sz="2200" dirty="0" err="1"/>
              <a:t>locais</a:t>
            </a:r>
            <a:r>
              <a:rPr lang="en-US" sz="2200" dirty="0"/>
              <a:t> </a:t>
            </a:r>
            <a:r>
              <a:rPr lang="en-US" sz="2200" dirty="0" err="1"/>
              <a:t>diferentes</a:t>
            </a: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ggplot</a:t>
            </a:r>
            <a:r>
              <a:rPr lang="en-US" sz="2200" dirty="0"/>
              <a:t>() +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geom_point</a:t>
            </a:r>
            <a:r>
              <a:rPr lang="en-US" sz="2200" dirty="0"/>
              <a:t>(data = filter(mpg, </a:t>
            </a:r>
            <a:r>
              <a:rPr lang="en-US" sz="2200" dirty="0" err="1"/>
              <a:t>displ</a:t>
            </a:r>
            <a:r>
              <a:rPr lang="en-US" sz="2200" dirty="0"/>
              <a:t> &gt; 4.5), </a:t>
            </a:r>
          </a:p>
          <a:p>
            <a:pPr marL="0" indent="0">
              <a:buNone/>
            </a:pPr>
            <a:r>
              <a:rPr lang="en-US" sz="2200" dirty="0"/>
              <a:t>             </a:t>
            </a:r>
            <a:r>
              <a:rPr lang="en-US" sz="2200" dirty="0" err="1"/>
              <a:t>aes</a:t>
            </a:r>
            <a:r>
              <a:rPr lang="en-US" sz="2200" dirty="0"/>
              <a:t>(x = </a:t>
            </a:r>
            <a:r>
              <a:rPr lang="en-US" sz="2200" dirty="0" err="1"/>
              <a:t>displ</a:t>
            </a:r>
            <a:r>
              <a:rPr lang="en-US" sz="2200" dirty="0"/>
              <a:t>, y = </a:t>
            </a:r>
            <a:r>
              <a:rPr lang="en-US" sz="2200" dirty="0" err="1"/>
              <a:t>hwy</a:t>
            </a:r>
            <a:r>
              <a:rPr lang="en-US" sz="2200" dirty="0"/>
              <a:t>), </a:t>
            </a:r>
          </a:p>
          <a:p>
            <a:pPr marL="0" indent="0">
              <a:buNone/>
            </a:pPr>
            <a:r>
              <a:rPr lang="en-US" sz="2200" dirty="0"/>
              <a:t>             color = "blue", size = 2.2) + 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geom_point</a:t>
            </a:r>
            <a:r>
              <a:rPr lang="en-US" sz="2200" dirty="0"/>
              <a:t>(data = filter(mpg, </a:t>
            </a:r>
            <a:r>
              <a:rPr lang="en-US" sz="2200" dirty="0" err="1"/>
              <a:t>displ</a:t>
            </a:r>
            <a:r>
              <a:rPr lang="en-US" sz="2200" dirty="0"/>
              <a:t> &lt; 4.5), </a:t>
            </a:r>
          </a:p>
          <a:p>
            <a:pPr marL="0" indent="0">
              <a:buNone/>
            </a:pPr>
            <a:r>
              <a:rPr lang="en-US" sz="2200" dirty="0"/>
              <a:t>             </a:t>
            </a:r>
            <a:r>
              <a:rPr lang="en-US" sz="2200" dirty="0" err="1"/>
              <a:t>aes</a:t>
            </a:r>
            <a:r>
              <a:rPr lang="en-US" sz="2200" dirty="0"/>
              <a:t>(x = </a:t>
            </a:r>
            <a:r>
              <a:rPr lang="en-US" sz="2200" dirty="0" err="1"/>
              <a:t>displ</a:t>
            </a:r>
            <a:r>
              <a:rPr lang="en-US" sz="2200" dirty="0"/>
              <a:t>, y = </a:t>
            </a:r>
            <a:r>
              <a:rPr lang="en-US" sz="2200" dirty="0" err="1"/>
              <a:t>hwy</a:t>
            </a:r>
            <a:r>
              <a:rPr lang="en-US" sz="2200" dirty="0"/>
              <a:t>),</a:t>
            </a:r>
          </a:p>
          <a:p>
            <a:pPr marL="0" indent="0">
              <a:buNone/>
            </a:pPr>
            <a:r>
              <a:rPr lang="en-US" sz="2200" dirty="0"/>
              <a:t>           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ggplot</a:t>
            </a:r>
            <a:r>
              <a:rPr lang="en-US" sz="2200" dirty="0"/>
              <a:t>(data = mpg, mapping = </a:t>
            </a:r>
            <a:r>
              <a:rPr lang="en-US" sz="2200" dirty="0" err="1"/>
              <a:t>aes</a:t>
            </a:r>
            <a:r>
              <a:rPr lang="en-US" sz="2200" dirty="0"/>
              <a:t>(x = </a:t>
            </a:r>
            <a:r>
              <a:rPr lang="en-US" sz="2200" dirty="0" err="1"/>
              <a:t>displ</a:t>
            </a:r>
            <a:r>
              <a:rPr lang="en-US" sz="2200" dirty="0"/>
              <a:t>, y = </a:t>
            </a:r>
            <a:r>
              <a:rPr lang="en-US" sz="2200" dirty="0" err="1"/>
              <a:t>hwy</a:t>
            </a:r>
            <a:r>
              <a:rPr lang="en-US" sz="2200" dirty="0"/>
              <a:t>)) +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geom_point</a:t>
            </a:r>
            <a:r>
              <a:rPr lang="en-US" sz="2200" dirty="0"/>
              <a:t>() + 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geom_point</a:t>
            </a:r>
            <a:r>
              <a:rPr lang="en-US" sz="2200" dirty="0"/>
              <a:t>(data = </a:t>
            </a:r>
            <a:r>
              <a:rPr lang="en-US" sz="2200" dirty="0" err="1"/>
              <a:t>dplyr</a:t>
            </a:r>
            <a:r>
              <a:rPr lang="en-US" sz="2200" dirty="0"/>
              <a:t>::filter(mpg, </a:t>
            </a:r>
            <a:r>
              <a:rPr lang="en-US" sz="2200" dirty="0" err="1"/>
              <a:t>displ</a:t>
            </a:r>
            <a:r>
              <a:rPr lang="en-US" sz="2200" dirty="0"/>
              <a:t> &gt; 5, </a:t>
            </a:r>
            <a:r>
              <a:rPr lang="en-US" sz="2200" dirty="0" err="1"/>
              <a:t>hwy</a:t>
            </a:r>
            <a:r>
              <a:rPr lang="en-US" sz="2200" dirty="0"/>
              <a:t> &gt; 20), </a:t>
            </a:r>
          </a:p>
          <a:p>
            <a:pPr marL="0" indent="0">
              <a:buNone/>
            </a:pPr>
            <a:r>
              <a:rPr lang="en-US" sz="2200" dirty="0"/>
              <a:t>             color = "red", size = 2.2)  color = "red", size = 2.2)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E66A567-BAC0-45E2-A789-EA59450C7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06/11/2022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6C7D846-46FF-6D3B-F576-D6D6C3B37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FEB36CE-3145-C62F-775A-03B69A810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58</a:t>
            </a:fld>
            <a:endParaRPr lang="en-US" dirty="0"/>
          </a:p>
        </p:txBody>
      </p:sp>
      <p:pic>
        <p:nvPicPr>
          <p:cNvPr id="7" name="Picture 3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B76018B8-3AA6-5348-9387-F3B862A935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3291" y="6278004"/>
            <a:ext cx="2283009" cy="2644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425482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51570A-6B6E-6348-B8DD-E3E6727F2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b="0" i="0" u="none" strike="noStrike" dirty="0">
                <a:effectLst/>
                <a:latin typeface="Arial" panose="020B0604020202020204" pitchFamily="34" charset="0"/>
              </a:rPr>
              <a:t>Gráficos com o Pacote ggplot2 (Dispersão)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C359515-BB8C-2BE3-91A9-59B0368778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/>
              <a:t>## </a:t>
            </a:r>
            <a:r>
              <a:rPr lang="en-US" sz="2200" dirty="0" err="1"/>
              <a:t>Mudança</a:t>
            </a:r>
            <a:r>
              <a:rPr lang="en-US" sz="2200" dirty="0"/>
              <a:t> de cores dos </a:t>
            </a:r>
            <a:r>
              <a:rPr lang="en-US" sz="2200" dirty="0" err="1"/>
              <a:t>pontos</a:t>
            </a:r>
            <a:endParaRPr lang="en-US" sz="2200" dirty="0"/>
          </a:p>
          <a:p>
            <a:pPr marL="0" indent="0">
              <a:buNone/>
            </a:pPr>
            <a:r>
              <a:rPr lang="en-US" sz="2200" dirty="0"/>
              <a:t>### </a:t>
            </a:r>
            <a:r>
              <a:rPr lang="en-US" sz="2200" dirty="0" err="1"/>
              <a:t>Gráfico</a:t>
            </a:r>
            <a:r>
              <a:rPr lang="en-US" sz="2200" dirty="0"/>
              <a:t> </a:t>
            </a:r>
            <a:r>
              <a:rPr lang="en-US" sz="2200" dirty="0" err="1"/>
              <a:t>padrão</a:t>
            </a:r>
            <a:endParaRPr lang="en-US" sz="2200" dirty="0"/>
          </a:p>
          <a:p>
            <a:pPr marL="0" indent="0">
              <a:buNone/>
            </a:pPr>
            <a:r>
              <a:rPr lang="en-US" sz="2200" dirty="0"/>
              <a:t>mpg |&gt;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ggplot</a:t>
            </a:r>
            <a:r>
              <a:rPr lang="en-US" sz="2200" dirty="0"/>
              <a:t>() + 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geom_point</a:t>
            </a:r>
            <a:r>
              <a:rPr lang="en-US" sz="2200" dirty="0"/>
              <a:t>(mapping = </a:t>
            </a:r>
            <a:r>
              <a:rPr lang="en-US" sz="2200" dirty="0" err="1"/>
              <a:t>aes</a:t>
            </a:r>
            <a:r>
              <a:rPr lang="en-US" sz="2200" dirty="0"/>
              <a:t>(x = </a:t>
            </a:r>
            <a:r>
              <a:rPr lang="en-US" sz="2200" dirty="0" err="1"/>
              <a:t>displ</a:t>
            </a:r>
            <a:r>
              <a:rPr lang="en-US" sz="2200" dirty="0"/>
              <a:t>, y = </a:t>
            </a:r>
            <a:r>
              <a:rPr lang="en-US" sz="2200" dirty="0" err="1"/>
              <a:t>hwy</a:t>
            </a:r>
            <a:r>
              <a:rPr lang="en-US" sz="2200" dirty="0"/>
              <a:t>))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### Unica </a:t>
            </a:r>
            <a:r>
              <a:rPr lang="en-US" sz="2200" dirty="0" err="1"/>
              <a:t>coloração</a:t>
            </a:r>
            <a:r>
              <a:rPr lang="en-US" sz="2200" dirty="0"/>
              <a:t> dos </a:t>
            </a:r>
            <a:r>
              <a:rPr lang="en-US" sz="2200" dirty="0" err="1"/>
              <a:t>pontos</a:t>
            </a: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ggplot</a:t>
            </a:r>
            <a:r>
              <a:rPr lang="en-US" sz="2200" dirty="0"/>
              <a:t>(data = mpg) + 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geom_point</a:t>
            </a:r>
            <a:r>
              <a:rPr lang="en-US" sz="2200" dirty="0"/>
              <a:t>(mapping = </a:t>
            </a:r>
            <a:r>
              <a:rPr lang="en-US" sz="2200" dirty="0" err="1"/>
              <a:t>aes</a:t>
            </a:r>
            <a:r>
              <a:rPr lang="en-US" sz="2200" dirty="0"/>
              <a:t>(x = </a:t>
            </a:r>
            <a:r>
              <a:rPr lang="en-US" sz="2200" dirty="0" err="1"/>
              <a:t>displ</a:t>
            </a:r>
            <a:r>
              <a:rPr lang="en-US" sz="2200" dirty="0"/>
              <a:t>, y = </a:t>
            </a:r>
            <a:r>
              <a:rPr lang="en-US" sz="2200" dirty="0" err="1"/>
              <a:t>hwy</a:t>
            </a:r>
            <a:r>
              <a:rPr lang="en-US" sz="2200" dirty="0"/>
              <a:t>), color = "blue")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### </a:t>
            </a:r>
            <a:r>
              <a:rPr lang="en-US" sz="2200" dirty="0" err="1"/>
              <a:t>Coloração</a:t>
            </a:r>
            <a:r>
              <a:rPr lang="en-US" sz="2200" dirty="0"/>
              <a:t> </a:t>
            </a:r>
            <a:r>
              <a:rPr lang="en-US" sz="2200" dirty="0" err="1"/>
              <a:t>por</a:t>
            </a:r>
            <a:r>
              <a:rPr lang="en-US" sz="2200" dirty="0"/>
              <a:t> </a:t>
            </a:r>
            <a:r>
              <a:rPr lang="en-US" sz="2200" dirty="0" err="1"/>
              <a:t>categorias</a:t>
            </a:r>
            <a:r>
              <a:rPr lang="en-US" sz="2200" dirty="0"/>
              <a:t> de </a:t>
            </a:r>
            <a:r>
              <a:rPr lang="en-US" sz="2200" dirty="0" err="1"/>
              <a:t>uma</a:t>
            </a:r>
            <a:r>
              <a:rPr lang="en-US" sz="2200" dirty="0"/>
              <a:t> </a:t>
            </a:r>
            <a:r>
              <a:rPr lang="en-US" sz="2200" dirty="0" err="1"/>
              <a:t>variável</a:t>
            </a: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ggplot</a:t>
            </a:r>
            <a:r>
              <a:rPr lang="en-US" sz="2200" dirty="0"/>
              <a:t>(data = mpg) + 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geom_point</a:t>
            </a:r>
            <a:r>
              <a:rPr lang="en-US" sz="2200" dirty="0"/>
              <a:t>(mapping = </a:t>
            </a:r>
            <a:r>
              <a:rPr lang="en-US" sz="2200" dirty="0" err="1"/>
              <a:t>aes</a:t>
            </a:r>
            <a:r>
              <a:rPr lang="en-US" sz="2200" dirty="0"/>
              <a:t>(x = </a:t>
            </a:r>
            <a:r>
              <a:rPr lang="en-US" sz="2200" dirty="0" err="1"/>
              <a:t>displ</a:t>
            </a:r>
            <a:r>
              <a:rPr lang="en-US" sz="2200" dirty="0"/>
              <a:t>, y = </a:t>
            </a:r>
            <a:r>
              <a:rPr lang="en-US" sz="2200" dirty="0" err="1"/>
              <a:t>hwy</a:t>
            </a:r>
            <a:r>
              <a:rPr lang="en-US" sz="2200" dirty="0"/>
              <a:t>, color = class))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E66A567-BAC0-45E2-A789-EA59450C7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06/11/2022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6C7D846-46FF-6D3B-F576-D6D6C3B37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FEB36CE-3145-C62F-775A-03B69A810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59</a:t>
            </a:fld>
            <a:endParaRPr lang="en-US" dirty="0"/>
          </a:p>
        </p:txBody>
      </p:sp>
      <p:pic>
        <p:nvPicPr>
          <p:cNvPr id="7" name="Picture 3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B76018B8-3AA6-5348-9387-F3B862A935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3291" y="6278004"/>
            <a:ext cx="2283009" cy="2644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58682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C225C02F-1FDF-FDDF-D9DF-DFD62A14C233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4630400" cy="1325563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>
              <a:latin typeface="Helveticish" panose="020B0604020202020204" charset="0"/>
              <a:ea typeface="Helveticish" panose="020B0604020202020204" charset="0"/>
              <a:cs typeface="Helveticish" panose="020B0604020202020204" charset="0"/>
            </a:endParaRPr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5301F1E0-C35D-F923-3D0B-A96EAE7575E7}"/>
              </a:ext>
            </a:extLst>
          </p:cNvPr>
          <p:cNvSpPr txBox="1">
            <a:spLocks/>
          </p:cNvSpPr>
          <p:nvPr/>
        </p:nvSpPr>
        <p:spPr>
          <a:xfrm>
            <a:off x="838200" y="1825624"/>
            <a:ext cx="14630400" cy="712787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>
              <a:latin typeface="Helveticish" panose="020B0604020202020204" charset="0"/>
              <a:ea typeface="Helveticish" panose="020B0604020202020204" charset="0"/>
              <a:cs typeface="Helveticish" panose="020B0604020202020204" charset="0"/>
            </a:endParaRPr>
          </a:p>
        </p:txBody>
      </p:sp>
      <p:sp>
        <p:nvSpPr>
          <p:cNvPr id="10" name="Título 9">
            <a:extLst>
              <a:ext uri="{FF2B5EF4-FFF2-40B4-BE49-F238E27FC236}">
                <a16:creationId xmlns:a16="http://schemas.microsoft.com/office/drawing/2014/main" id="{D06F0A87-068D-2986-670E-4C16C5D52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15011400" cy="1143000"/>
          </a:xfrm>
        </p:spPr>
        <p:txBody>
          <a:bodyPr>
            <a:normAutofit/>
          </a:bodyPr>
          <a:lstStyle/>
          <a:p>
            <a:pPr algn="just"/>
            <a:r>
              <a:rPr lang="pt-BR" dirty="0"/>
              <a:t>Instalação e Abertura de Pacotes</a:t>
            </a:r>
            <a:endParaRPr lang="en-US" i="1" dirty="0"/>
          </a:p>
        </p:txBody>
      </p:sp>
      <p:sp>
        <p:nvSpPr>
          <p:cNvPr id="11" name="Espaço Reservado para Conteúdo 10">
            <a:extLst>
              <a:ext uri="{FF2B5EF4-FFF2-40B4-BE49-F238E27FC236}">
                <a16:creationId xmlns:a16="http://schemas.microsoft.com/office/drawing/2014/main" id="{461BFE5D-E898-8BDD-302C-104A8A2A93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229097"/>
          </a:xfrm>
          <a:ln>
            <a:solidFill>
              <a:srgbClr val="03203D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pt-BR" b="1" dirty="0"/>
              <a:t>Instalação</a:t>
            </a:r>
            <a:r>
              <a:rPr lang="pt-BR" dirty="0"/>
              <a:t>: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/>
              <a:t># SE VOCÊ NÃO TEM O PACOTE</a:t>
            </a:r>
          </a:p>
          <a:p>
            <a:pPr marL="0" indent="0">
              <a:buNone/>
            </a:pPr>
            <a:r>
              <a:rPr lang="pt-BR" dirty="0"/>
              <a:t>install.packages("</a:t>
            </a:r>
            <a:r>
              <a:rPr lang="pt-BR" dirty="0" err="1"/>
              <a:t>tidyverse</a:t>
            </a:r>
            <a:r>
              <a:rPr lang="pt-BR" dirty="0"/>
              <a:t>")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/>
              <a:t># SE VOCÊ JÁ POSSUI O PACOTE</a:t>
            </a:r>
          </a:p>
          <a:p>
            <a:pPr marL="0" indent="0">
              <a:buNone/>
            </a:pPr>
            <a:r>
              <a:rPr lang="pt-BR" dirty="0" err="1"/>
              <a:t>update.packages</a:t>
            </a:r>
            <a:r>
              <a:rPr lang="pt-BR" dirty="0"/>
              <a:t>("</a:t>
            </a:r>
            <a:r>
              <a:rPr lang="pt-BR" dirty="0" err="1"/>
              <a:t>tidyverse</a:t>
            </a:r>
            <a:r>
              <a:rPr lang="pt-BR" dirty="0"/>
              <a:t>")</a:t>
            </a:r>
          </a:p>
          <a:p>
            <a:pPr marL="0" indent="0">
              <a:buNone/>
            </a:pPr>
            <a:endParaRPr lang="pt-BR" dirty="0"/>
          </a:p>
        </p:txBody>
      </p:sp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3E2073BC-62C7-BD42-2A80-6010566930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E430B-921B-4142-B611-C7DA852D2A34}" type="datetime1">
              <a:rPr lang="pt-BR" smtClean="0"/>
              <a:t>06/11/2022</a:t>
            </a:fld>
            <a:endParaRPr lang="en-US"/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6993D6D9-11D2-142D-0841-B29C089FB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8" name="Imagem 7" descr="Diagrama&#10;&#10;Descrição gerada automaticamente">
            <a:extLst>
              <a:ext uri="{FF2B5EF4-FFF2-40B4-BE49-F238E27FC236}">
                <a16:creationId xmlns:a16="http://schemas.microsoft.com/office/drawing/2014/main" id="{90E30297-B096-4F47-E82A-EFBA165021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5400" y="4014993"/>
            <a:ext cx="8356646" cy="4649962"/>
          </a:xfrm>
          <a:prstGeom prst="rect">
            <a:avLst/>
          </a:prstGeom>
        </p:spPr>
      </p:pic>
      <p:sp>
        <p:nvSpPr>
          <p:cNvPr id="12" name="Espaço Reservado para Conteúdo 10">
            <a:extLst>
              <a:ext uri="{FF2B5EF4-FFF2-40B4-BE49-F238E27FC236}">
                <a16:creationId xmlns:a16="http://schemas.microsoft.com/office/drawing/2014/main" id="{BFD18757-57E5-DB1E-A542-F4621DB1CEF7}"/>
              </a:ext>
            </a:extLst>
          </p:cNvPr>
          <p:cNvSpPr txBox="1">
            <a:spLocks/>
          </p:cNvSpPr>
          <p:nvPr/>
        </p:nvSpPr>
        <p:spPr>
          <a:xfrm>
            <a:off x="457200" y="6438899"/>
            <a:ext cx="8229600" cy="2362201"/>
          </a:xfrm>
          <a:prstGeom prst="rect">
            <a:avLst/>
          </a:prstGeom>
          <a:ln>
            <a:solidFill>
              <a:srgbClr val="03203D"/>
            </a:solidFill>
          </a:ln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rgbClr val="03203D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rgbClr val="03203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rgbClr val="03203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rgbClr val="03203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rgbClr val="03203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pt-BR" b="1" dirty="0"/>
              <a:t>Abertura</a:t>
            </a:r>
            <a:r>
              <a:rPr lang="pt-BR" dirty="0"/>
              <a:t>:</a:t>
            </a:r>
          </a:p>
          <a:p>
            <a:pPr marL="0" indent="0">
              <a:buFont typeface="Arial" pitchFamily="34" charset="0"/>
              <a:buNone/>
            </a:pPr>
            <a:endParaRPr lang="pt-BR" dirty="0"/>
          </a:p>
          <a:p>
            <a:pPr marL="0" indent="0">
              <a:buFont typeface="Arial" pitchFamily="34" charset="0"/>
              <a:buNone/>
            </a:pPr>
            <a:r>
              <a:rPr lang="pt-BR" dirty="0" err="1"/>
              <a:t>library</a:t>
            </a:r>
            <a:r>
              <a:rPr lang="pt-BR" dirty="0"/>
              <a:t>("</a:t>
            </a:r>
            <a:r>
              <a:rPr lang="pt-BR" dirty="0" err="1"/>
              <a:t>tidyverse</a:t>
            </a:r>
            <a:r>
              <a:rPr lang="pt-BR" dirty="0"/>
              <a:t>")</a:t>
            </a:r>
          </a:p>
          <a:p>
            <a:pPr marL="0" indent="0">
              <a:buNone/>
            </a:pPr>
            <a:r>
              <a:rPr lang="pt-BR" dirty="0"/>
              <a:t>require("</a:t>
            </a:r>
            <a:r>
              <a:rPr lang="pt-BR" dirty="0" err="1"/>
              <a:t>tidyverse</a:t>
            </a:r>
            <a:r>
              <a:rPr lang="pt-BR" dirty="0"/>
              <a:t>")</a:t>
            </a:r>
          </a:p>
          <a:p>
            <a:pPr marL="0" indent="0">
              <a:buFont typeface="Arial" pitchFamily="34" charset="0"/>
              <a:buNone/>
            </a:pPr>
            <a:endParaRPr lang="pt-BR" dirty="0"/>
          </a:p>
          <a:p>
            <a:pPr marL="0" indent="0">
              <a:buFont typeface="Arial" pitchFamily="34" charset="0"/>
              <a:buNone/>
            </a:pPr>
            <a:endParaRPr lang="pt-BR" dirty="0"/>
          </a:p>
        </p:txBody>
      </p:sp>
      <p:sp>
        <p:nvSpPr>
          <p:cNvPr id="15" name="Espaço Reservado para Rodapé 14">
            <a:extLst>
              <a:ext uri="{FF2B5EF4-FFF2-40B4-BE49-F238E27FC236}">
                <a16:creationId xmlns:a16="http://schemas.microsoft.com/office/drawing/2014/main" id="{B8F35DB5-2F2D-3FB0-1F18-C3D859BC1D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832B57C7-390E-17ED-DF4F-4EB8E8CC90B5}"/>
              </a:ext>
            </a:extLst>
          </p:cNvPr>
          <p:cNvSpPr/>
          <p:nvPr/>
        </p:nvSpPr>
        <p:spPr>
          <a:xfrm>
            <a:off x="12282639" y="3140288"/>
            <a:ext cx="5027137" cy="851265"/>
          </a:xfrm>
          <a:prstGeom prst="roundRect">
            <a:avLst/>
          </a:prstGeom>
          <a:solidFill>
            <a:srgbClr val="03203D"/>
          </a:solidFill>
          <a:ln>
            <a:solidFill>
              <a:srgbClr val="03203D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https://r4ds.had.co.nz/index.html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14" name="Imagem 13" descr="Logotipo&#10;&#10;Descrição gerada automaticamente">
            <a:extLst>
              <a:ext uri="{FF2B5EF4-FFF2-40B4-BE49-F238E27FC236}">
                <a16:creationId xmlns:a16="http://schemas.microsoft.com/office/drawing/2014/main" id="{497AE489-0F08-CA26-F8F0-069798AC07B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1463" y="1600200"/>
            <a:ext cx="1615944" cy="2423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09349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51570A-6B6E-6348-B8DD-E3E6727F2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b="0" i="0" u="none" strike="noStrike" dirty="0">
                <a:effectLst/>
                <a:latin typeface="Arial" panose="020B0604020202020204" pitchFamily="34" charset="0"/>
              </a:rPr>
              <a:t>Gráficos com o Pacote ggplot2 (Dispersão)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C359515-BB8C-2BE3-91A9-59B0368778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/>
              <a:t>## </a:t>
            </a:r>
            <a:r>
              <a:rPr lang="en-US" sz="2200" dirty="0" err="1"/>
              <a:t>Mudança</a:t>
            </a:r>
            <a:r>
              <a:rPr lang="en-US" sz="2200" dirty="0"/>
              <a:t> da </a:t>
            </a:r>
            <a:r>
              <a:rPr lang="en-US" sz="2200" dirty="0" err="1"/>
              <a:t>transparência</a:t>
            </a:r>
            <a:r>
              <a:rPr lang="en-US" sz="2200" dirty="0"/>
              <a:t> dos </a:t>
            </a:r>
            <a:r>
              <a:rPr lang="en-US" sz="2200" dirty="0" err="1"/>
              <a:t>pontos</a:t>
            </a:r>
            <a:endParaRPr lang="en-US" sz="2200" dirty="0"/>
          </a:p>
          <a:p>
            <a:pPr marL="0" indent="0">
              <a:buNone/>
            </a:pPr>
            <a:r>
              <a:rPr lang="en-US" sz="2200" dirty="0"/>
              <a:t>### </a:t>
            </a:r>
            <a:r>
              <a:rPr lang="en-US" sz="2200" dirty="0" err="1"/>
              <a:t>Tranparência</a:t>
            </a:r>
            <a:r>
              <a:rPr lang="en-US" sz="2200" dirty="0"/>
              <a:t> </a:t>
            </a:r>
            <a:r>
              <a:rPr lang="en-US" sz="2200" dirty="0" err="1"/>
              <a:t>Geral</a:t>
            </a: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ggplot</a:t>
            </a:r>
            <a:r>
              <a:rPr lang="en-US" sz="2200" dirty="0"/>
              <a:t>(data = mpg) + 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geom_point</a:t>
            </a:r>
            <a:r>
              <a:rPr lang="en-US" sz="2200" dirty="0"/>
              <a:t>(mapping = </a:t>
            </a:r>
            <a:r>
              <a:rPr lang="en-US" sz="2200" dirty="0" err="1"/>
              <a:t>aes</a:t>
            </a:r>
            <a:r>
              <a:rPr lang="en-US" sz="2200" dirty="0"/>
              <a:t>(x = </a:t>
            </a:r>
            <a:r>
              <a:rPr lang="en-US" sz="2200" dirty="0" err="1"/>
              <a:t>displ</a:t>
            </a:r>
            <a:r>
              <a:rPr lang="en-US" sz="2200" dirty="0"/>
              <a:t>, y = </a:t>
            </a:r>
            <a:r>
              <a:rPr lang="en-US" sz="2200" dirty="0" err="1"/>
              <a:t>hwy</a:t>
            </a:r>
            <a:r>
              <a:rPr lang="en-US" sz="2200" dirty="0"/>
              <a:t>), alpha = 1/5)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### </a:t>
            </a:r>
            <a:r>
              <a:rPr lang="en-US" sz="2200" dirty="0" err="1"/>
              <a:t>Tranparência</a:t>
            </a:r>
            <a:r>
              <a:rPr lang="en-US" sz="2200" dirty="0"/>
              <a:t> </a:t>
            </a:r>
            <a:r>
              <a:rPr lang="en-US" sz="2200" dirty="0" err="1"/>
              <a:t>por</a:t>
            </a:r>
            <a:r>
              <a:rPr lang="en-US" sz="2200" dirty="0"/>
              <a:t> </a:t>
            </a:r>
            <a:r>
              <a:rPr lang="en-US" sz="2200" dirty="0" err="1"/>
              <a:t>categorias</a:t>
            </a:r>
            <a:r>
              <a:rPr lang="en-US" sz="2200" dirty="0"/>
              <a:t> de </a:t>
            </a:r>
            <a:r>
              <a:rPr lang="en-US" sz="2200" dirty="0" err="1"/>
              <a:t>uma</a:t>
            </a:r>
            <a:r>
              <a:rPr lang="en-US" sz="2200" dirty="0"/>
              <a:t> </a:t>
            </a:r>
            <a:r>
              <a:rPr lang="en-US" sz="2200" dirty="0" err="1"/>
              <a:t>variável</a:t>
            </a: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ggplot</a:t>
            </a:r>
            <a:r>
              <a:rPr lang="en-US" sz="2200" dirty="0"/>
              <a:t>(data = mpg) + 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geom_point</a:t>
            </a:r>
            <a:r>
              <a:rPr lang="en-US" sz="2200" dirty="0"/>
              <a:t>(mapping = </a:t>
            </a:r>
            <a:r>
              <a:rPr lang="en-US" sz="2200" dirty="0" err="1"/>
              <a:t>aes</a:t>
            </a:r>
            <a:r>
              <a:rPr lang="en-US" sz="2200" dirty="0"/>
              <a:t>(x = </a:t>
            </a:r>
            <a:r>
              <a:rPr lang="en-US" sz="2200" dirty="0" err="1"/>
              <a:t>displ</a:t>
            </a:r>
            <a:r>
              <a:rPr lang="en-US" sz="2200" dirty="0"/>
              <a:t>, y = </a:t>
            </a:r>
            <a:r>
              <a:rPr lang="en-US" sz="2200" dirty="0" err="1"/>
              <a:t>hwy</a:t>
            </a:r>
            <a:r>
              <a:rPr lang="en-US" sz="2200" dirty="0"/>
              <a:t>, alpha = class))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## </a:t>
            </a:r>
            <a:r>
              <a:rPr lang="en-US" sz="2200" dirty="0" err="1"/>
              <a:t>Mudança</a:t>
            </a:r>
            <a:r>
              <a:rPr lang="en-US" sz="2200" dirty="0"/>
              <a:t> </a:t>
            </a:r>
            <a:r>
              <a:rPr lang="en-US" sz="2200" dirty="0" err="1"/>
              <a:t>na</a:t>
            </a:r>
            <a:r>
              <a:rPr lang="en-US" sz="2200" dirty="0"/>
              <a:t> forma </a:t>
            </a:r>
            <a:r>
              <a:rPr lang="en-US" sz="2200" dirty="0" err="1"/>
              <a:t>pontos</a:t>
            </a:r>
            <a:endParaRPr lang="en-US" sz="2200" dirty="0"/>
          </a:p>
          <a:p>
            <a:pPr marL="0" indent="0">
              <a:buNone/>
            </a:pPr>
            <a:r>
              <a:rPr lang="en-US" sz="2200" dirty="0"/>
              <a:t>### </a:t>
            </a:r>
            <a:r>
              <a:rPr lang="en-US" sz="2200" dirty="0" err="1"/>
              <a:t>Única</a:t>
            </a:r>
            <a:r>
              <a:rPr lang="en-US" sz="2200" dirty="0"/>
              <a:t> forma para </a:t>
            </a:r>
            <a:r>
              <a:rPr lang="en-US" sz="2200" dirty="0" err="1"/>
              <a:t>todos</a:t>
            </a:r>
            <a:r>
              <a:rPr lang="en-US" sz="2200" dirty="0"/>
              <a:t> </a:t>
            </a:r>
            <a:r>
              <a:rPr lang="en-US" sz="2200" dirty="0" err="1"/>
              <a:t>os</a:t>
            </a:r>
            <a:r>
              <a:rPr lang="en-US" sz="2200" dirty="0"/>
              <a:t> </a:t>
            </a:r>
            <a:r>
              <a:rPr lang="en-US" sz="2200" dirty="0" err="1"/>
              <a:t>pontos</a:t>
            </a: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ggplot</a:t>
            </a:r>
            <a:r>
              <a:rPr lang="en-US" sz="2200" dirty="0"/>
              <a:t>(data = mpg) + 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geom_point</a:t>
            </a:r>
            <a:r>
              <a:rPr lang="en-US" sz="2200" dirty="0"/>
              <a:t>(mapping = </a:t>
            </a:r>
            <a:r>
              <a:rPr lang="en-US" sz="2200" dirty="0" err="1"/>
              <a:t>aes</a:t>
            </a:r>
            <a:r>
              <a:rPr lang="en-US" sz="2200" dirty="0"/>
              <a:t>(x = </a:t>
            </a:r>
            <a:r>
              <a:rPr lang="en-US" sz="2200" dirty="0" err="1"/>
              <a:t>displ</a:t>
            </a:r>
            <a:r>
              <a:rPr lang="en-US" sz="2200" dirty="0"/>
              <a:t>, y = </a:t>
            </a:r>
            <a:r>
              <a:rPr lang="en-US" sz="2200" dirty="0" err="1"/>
              <a:t>hwy</a:t>
            </a:r>
            <a:r>
              <a:rPr lang="en-US" sz="2200" dirty="0"/>
              <a:t>), shape = 14)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### Forma dos </a:t>
            </a:r>
            <a:r>
              <a:rPr lang="en-US" sz="2200" dirty="0" err="1"/>
              <a:t>pontos</a:t>
            </a:r>
            <a:r>
              <a:rPr lang="en-US" sz="2200" dirty="0"/>
              <a:t> </a:t>
            </a:r>
            <a:r>
              <a:rPr lang="en-US" sz="2200" dirty="0" err="1"/>
              <a:t>por</a:t>
            </a:r>
            <a:r>
              <a:rPr lang="en-US" sz="2200" dirty="0"/>
              <a:t> classes</a:t>
            </a:r>
          </a:p>
          <a:p>
            <a:pPr marL="0" indent="0">
              <a:buNone/>
            </a:pPr>
            <a:r>
              <a:rPr lang="en-US" sz="2200" dirty="0" err="1"/>
              <a:t>ggplot</a:t>
            </a:r>
            <a:r>
              <a:rPr lang="en-US" sz="2200" dirty="0"/>
              <a:t>(data = mpg) + 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geom_point</a:t>
            </a:r>
            <a:r>
              <a:rPr lang="en-US" sz="2200" dirty="0"/>
              <a:t>(mapping = </a:t>
            </a:r>
            <a:r>
              <a:rPr lang="en-US" sz="2200" dirty="0" err="1"/>
              <a:t>aes</a:t>
            </a:r>
            <a:r>
              <a:rPr lang="en-US" sz="2200" dirty="0"/>
              <a:t>(x = </a:t>
            </a:r>
            <a:r>
              <a:rPr lang="en-US" sz="2200" dirty="0" err="1"/>
              <a:t>displ</a:t>
            </a:r>
            <a:r>
              <a:rPr lang="en-US" sz="2200" dirty="0"/>
              <a:t>, y = </a:t>
            </a:r>
            <a:r>
              <a:rPr lang="en-US" sz="2200" dirty="0" err="1"/>
              <a:t>hwy</a:t>
            </a:r>
            <a:r>
              <a:rPr lang="en-US" sz="2200" dirty="0"/>
              <a:t>, shape = class)) # Qual é o aviso?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ggplot</a:t>
            </a:r>
            <a:r>
              <a:rPr lang="en-US" sz="2200" dirty="0"/>
              <a:t>(data = mpg) + 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geom_point</a:t>
            </a:r>
            <a:r>
              <a:rPr lang="en-US" sz="2200" dirty="0"/>
              <a:t>(mapping = </a:t>
            </a:r>
            <a:r>
              <a:rPr lang="en-US" sz="2200" dirty="0" err="1"/>
              <a:t>aes</a:t>
            </a:r>
            <a:r>
              <a:rPr lang="en-US" sz="2200" dirty="0"/>
              <a:t>(x = </a:t>
            </a:r>
            <a:r>
              <a:rPr lang="en-US" sz="2200" dirty="0" err="1"/>
              <a:t>displ</a:t>
            </a:r>
            <a:r>
              <a:rPr lang="en-US" sz="2200" dirty="0"/>
              <a:t>, y = </a:t>
            </a:r>
            <a:r>
              <a:rPr lang="en-US" sz="2200" dirty="0" err="1"/>
              <a:t>hwy</a:t>
            </a:r>
            <a:r>
              <a:rPr lang="en-US" sz="2200" dirty="0"/>
              <a:t>, shape = </a:t>
            </a:r>
            <a:r>
              <a:rPr lang="en-US" sz="2200" dirty="0" err="1"/>
              <a:t>drv</a:t>
            </a:r>
            <a:r>
              <a:rPr lang="en-US" sz="2200" dirty="0"/>
              <a:t>))</a:t>
            </a:r>
          </a:p>
          <a:p>
            <a:pPr marL="0" indent="0">
              <a:buNone/>
            </a:pPr>
            <a:endParaRPr lang="en-US" sz="220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E66A567-BAC0-45E2-A789-EA59450C7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06/11/2022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6C7D846-46FF-6D3B-F576-D6D6C3B37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FEB36CE-3145-C62F-775A-03B69A810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60</a:t>
            </a:fld>
            <a:endParaRPr lang="en-US" dirty="0"/>
          </a:p>
        </p:txBody>
      </p:sp>
      <p:pic>
        <p:nvPicPr>
          <p:cNvPr id="7" name="Picture 3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B76018B8-3AA6-5348-9387-F3B862A935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3291" y="6278004"/>
            <a:ext cx="2283009" cy="2644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653876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51570A-6B6E-6348-B8DD-E3E6727F2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b="0" i="0" u="none" strike="noStrike" dirty="0">
                <a:effectLst/>
                <a:latin typeface="Arial" panose="020B0604020202020204" pitchFamily="34" charset="0"/>
              </a:rPr>
              <a:t>Gráficos com o Pacote ggplot2 (Histograma)</a:t>
            </a:r>
            <a:endParaRPr lang="en-US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E66A567-BAC0-45E2-A789-EA59450C7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06/11/2022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6C7D846-46FF-6D3B-F576-D6D6C3B37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FEB36CE-3145-C62F-775A-03B69A810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61</a:t>
            </a:fld>
            <a:endParaRPr lang="en-US" dirty="0"/>
          </a:p>
        </p:txBody>
      </p:sp>
      <p:pic>
        <p:nvPicPr>
          <p:cNvPr id="7" name="Picture 3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B76018B8-3AA6-5348-9387-F3B862A935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3291" y="6278004"/>
            <a:ext cx="2283009" cy="2644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" name="Espaço Reservado para Conteúdo 15">
            <a:extLst>
              <a:ext uri="{FF2B5EF4-FFF2-40B4-BE49-F238E27FC236}">
                <a16:creationId xmlns:a16="http://schemas.microsoft.com/office/drawing/2014/main" id="{C4463345-2431-6057-C078-E78DC23E089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10906067"/>
              </p:ext>
            </p:extLst>
          </p:nvPr>
        </p:nvGraphicFramePr>
        <p:xfrm>
          <a:off x="457200" y="1600200"/>
          <a:ext cx="13868400" cy="74781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99574184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51570A-6B6E-6348-B8DD-E3E6727F2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b="0" i="0" u="none" strike="noStrike" dirty="0">
                <a:effectLst/>
                <a:latin typeface="Arial" panose="020B0604020202020204" pitchFamily="34" charset="0"/>
              </a:rPr>
              <a:t>Gráficos com o Pacote ggplot2 (Histograma)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C359515-BB8C-2BE3-91A9-59B0368778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/>
              <a:t>## </a:t>
            </a:r>
            <a:r>
              <a:rPr lang="en-US" sz="2200" dirty="0" err="1"/>
              <a:t>Criando</a:t>
            </a:r>
            <a:r>
              <a:rPr lang="en-US" sz="2200" dirty="0"/>
              <a:t> um banco de dados</a:t>
            </a:r>
          </a:p>
          <a:p>
            <a:pPr marL="0" indent="0">
              <a:buNone/>
            </a:pPr>
            <a:r>
              <a:rPr lang="en-US" sz="2200" dirty="0" err="1"/>
              <a:t>set.seed</a:t>
            </a:r>
            <a:r>
              <a:rPr lang="en-US" sz="2200" dirty="0"/>
              <a:t>(123) # </a:t>
            </a:r>
            <a:r>
              <a:rPr lang="en-US" sz="2200" dirty="0" err="1"/>
              <a:t>semente</a:t>
            </a:r>
            <a:r>
              <a:rPr lang="en-US" sz="2200" dirty="0"/>
              <a:t> </a:t>
            </a:r>
            <a:r>
              <a:rPr lang="en-US" sz="2200" dirty="0" err="1"/>
              <a:t>aleatória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df</a:t>
            </a:r>
            <a:r>
              <a:rPr lang="en-US" sz="2200" dirty="0"/>
              <a:t> &lt;- tribble(</a:t>
            </a:r>
          </a:p>
          <a:p>
            <a:pPr marL="0" indent="0">
              <a:buNone/>
            </a:pPr>
            <a:r>
              <a:rPr lang="en-US" sz="2200" dirty="0"/>
              <a:t>  ~sex,  ~weight,</a:t>
            </a:r>
          </a:p>
          <a:p>
            <a:pPr marL="0" indent="0">
              <a:buNone/>
            </a:pPr>
            <a:r>
              <a:rPr lang="en-US" sz="2200" dirty="0"/>
              <a:t>  "M", </a:t>
            </a:r>
            <a:r>
              <a:rPr lang="en-US" sz="2200" dirty="0" err="1"/>
              <a:t>rnorm</a:t>
            </a:r>
            <a:r>
              <a:rPr lang="en-US" sz="2200" dirty="0"/>
              <a:t>(200, mean = 80, </a:t>
            </a:r>
            <a:r>
              <a:rPr lang="en-US" sz="2200" dirty="0" err="1"/>
              <a:t>sd</a:t>
            </a:r>
            <a:r>
              <a:rPr lang="en-US" sz="2200" dirty="0"/>
              <a:t> = 5),</a:t>
            </a:r>
          </a:p>
          <a:p>
            <a:pPr marL="0" indent="0">
              <a:buNone/>
            </a:pPr>
            <a:r>
              <a:rPr lang="en-US" sz="2200" dirty="0"/>
              <a:t>  "F", </a:t>
            </a:r>
            <a:r>
              <a:rPr lang="en-US" sz="2200" dirty="0" err="1"/>
              <a:t>rnorm</a:t>
            </a:r>
            <a:r>
              <a:rPr lang="en-US" sz="2200" dirty="0"/>
              <a:t>(200, mean = 60, </a:t>
            </a:r>
            <a:r>
              <a:rPr lang="en-US" sz="2200" dirty="0" err="1"/>
              <a:t>sd</a:t>
            </a:r>
            <a:r>
              <a:rPr lang="en-US" sz="2200" dirty="0"/>
              <a:t> = 5)</a:t>
            </a:r>
          </a:p>
          <a:p>
            <a:pPr marL="0" indent="0">
              <a:buNone/>
            </a:pPr>
            <a:r>
              <a:rPr lang="en-US" sz="2200" dirty="0"/>
              <a:t>) |&gt;</a:t>
            </a:r>
          </a:p>
          <a:p>
            <a:pPr marL="0" indent="0">
              <a:buNone/>
            </a:pPr>
            <a:r>
              <a:rPr lang="en-US" sz="2200" dirty="0"/>
              <a:t>  unnest(-sex) |&gt; mutate(across(sex, </a:t>
            </a:r>
            <a:r>
              <a:rPr lang="en-US" sz="2200" dirty="0" err="1"/>
              <a:t>as_factor</a:t>
            </a:r>
            <a:r>
              <a:rPr lang="en-US" sz="2200" dirty="0"/>
              <a:t>))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df</a:t>
            </a:r>
            <a:r>
              <a:rPr lang="en-US" sz="2200" dirty="0"/>
              <a:t> |&gt; filter(sex == "M") -&gt; </a:t>
            </a:r>
            <a:r>
              <a:rPr lang="en-US" sz="2200" dirty="0" err="1"/>
              <a:t>df_M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str(</a:t>
            </a:r>
            <a:r>
              <a:rPr lang="en-US" sz="2200" dirty="0" err="1"/>
              <a:t>df</a:t>
            </a:r>
            <a:r>
              <a:rPr lang="en-US" sz="2200" dirty="0"/>
              <a:t>)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E66A567-BAC0-45E2-A789-EA59450C7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06/11/2022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6C7D846-46FF-6D3B-F576-D6D6C3B37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FEB36CE-3145-C62F-775A-03B69A810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62</a:t>
            </a:fld>
            <a:endParaRPr lang="en-US" dirty="0"/>
          </a:p>
        </p:txBody>
      </p:sp>
      <p:pic>
        <p:nvPicPr>
          <p:cNvPr id="7" name="Picture 3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B76018B8-3AA6-5348-9387-F3B862A935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3291" y="6278004"/>
            <a:ext cx="2283009" cy="2644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304134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51570A-6B6E-6348-B8DD-E3E6727F2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b="0" i="0" u="none" strike="noStrike" dirty="0">
                <a:effectLst/>
                <a:latin typeface="Arial" panose="020B0604020202020204" pitchFamily="34" charset="0"/>
              </a:rPr>
              <a:t>Gráficos com o Pacote ggplot2 (Histograma)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C359515-BB8C-2BE3-91A9-59B0368778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/>
              <a:t>## </a:t>
            </a:r>
            <a:r>
              <a:rPr lang="en-US" sz="2200" dirty="0" err="1"/>
              <a:t>Histograma</a:t>
            </a:r>
            <a:r>
              <a:rPr lang="en-US" sz="2200" dirty="0"/>
              <a:t> </a:t>
            </a:r>
            <a:r>
              <a:rPr lang="en-US" sz="2200" dirty="0" err="1"/>
              <a:t>padrão</a:t>
            </a: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ggplot</a:t>
            </a:r>
            <a:r>
              <a:rPr lang="en-US" sz="2200" dirty="0"/>
              <a:t>(</a:t>
            </a:r>
            <a:r>
              <a:rPr lang="en-US" sz="2200" dirty="0" err="1"/>
              <a:t>df</a:t>
            </a:r>
            <a:r>
              <a:rPr lang="en-US" sz="2200" dirty="0"/>
              <a:t>, </a:t>
            </a:r>
            <a:r>
              <a:rPr lang="en-US" sz="2200" dirty="0" err="1"/>
              <a:t>aes</a:t>
            </a:r>
            <a:r>
              <a:rPr lang="en-US" sz="2200" dirty="0"/>
              <a:t>(x = weight)) + 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geom_histogram</a:t>
            </a:r>
            <a:r>
              <a:rPr lang="en-US" sz="2200" dirty="0"/>
              <a:t>() # </a:t>
            </a:r>
            <a:r>
              <a:rPr lang="en-US" sz="2200" dirty="0" err="1"/>
              <a:t>histograma</a:t>
            </a:r>
            <a:r>
              <a:rPr lang="en-US" sz="2200" dirty="0"/>
              <a:t> </a:t>
            </a:r>
            <a:r>
              <a:rPr lang="en-US" sz="2200" dirty="0" err="1"/>
              <a:t>padrão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df_M</a:t>
            </a:r>
            <a:r>
              <a:rPr lang="en-US" sz="2200" dirty="0"/>
              <a:t> |&gt;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ggplot</a:t>
            </a:r>
            <a:r>
              <a:rPr lang="en-US" sz="2200" dirty="0"/>
              <a:t>() + 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geom_histogram</a:t>
            </a:r>
            <a:r>
              <a:rPr lang="en-US" sz="2200" dirty="0"/>
              <a:t>(</a:t>
            </a:r>
            <a:r>
              <a:rPr lang="en-US" sz="2200" dirty="0" err="1"/>
              <a:t>aes</a:t>
            </a:r>
            <a:r>
              <a:rPr lang="en-US" sz="2200" dirty="0"/>
              <a:t>(x = weight)) # </a:t>
            </a:r>
            <a:r>
              <a:rPr lang="en-US" sz="2200" dirty="0" err="1"/>
              <a:t>histograma</a:t>
            </a:r>
            <a:r>
              <a:rPr lang="en-US" sz="2200" dirty="0"/>
              <a:t> </a:t>
            </a:r>
            <a:r>
              <a:rPr lang="en-US" sz="2200" dirty="0" err="1"/>
              <a:t>padrão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## </a:t>
            </a:r>
            <a:r>
              <a:rPr lang="en-US" sz="2200" dirty="0" err="1"/>
              <a:t>Alterações</a:t>
            </a:r>
            <a:endParaRPr lang="en-US" sz="2200" dirty="0"/>
          </a:p>
          <a:p>
            <a:pPr marL="0" indent="0">
              <a:buNone/>
            </a:pPr>
            <a:r>
              <a:rPr lang="en-US" sz="2200" dirty="0"/>
              <a:t>### </a:t>
            </a:r>
            <a:r>
              <a:rPr lang="en-US" sz="2200" dirty="0" err="1"/>
              <a:t>Largura</a:t>
            </a:r>
            <a:r>
              <a:rPr lang="en-US" sz="2200" dirty="0"/>
              <a:t> das barras</a:t>
            </a:r>
          </a:p>
          <a:p>
            <a:pPr marL="0" indent="0">
              <a:buNone/>
            </a:pPr>
            <a:r>
              <a:rPr lang="en-US" sz="2200" dirty="0" err="1"/>
              <a:t>df_M</a:t>
            </a:r>
            <a:r>
              <a:rPr lang="en-US" sz="2200" dirty="0"/>
              <a:t> |&gt;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ggplot</a:t>
            </a:r>
            <a:r>
              <a:rPr lang="en-US" sz="2200" dirty="0"/>
              <a:t>(</a:t>
            </a:r>
            <a:r>
              <a:rPr lang="en-US" sz="2200" dirty="0" err="1"/>
              <a:t>aes</a:t>
            </a:r>
            <a:r>
              <a:rPr lang="en-US" sz="2200" dirty="0"/>
              <a:t>(x = weight)) + 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geom_histogram</a:t>
            </a:r>
            <a:r>
              <a:rPr lang="en-US" sz="2200" dirty="0"/>
              <a:t>(</a:t>
            </a:r>
            <a:r>
              <a:rPr lang="en-US" sz="2200" dirty="0" err="1"/>
              <a:t>binwidth</a:t>
            </a:r>
            <a:r>
              <a:rPr lang="en-US" sz="2200" dirty="0"/>
              <a:t> = 2)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### </a:t>
            </a:r>
            <a:r>
              <a:rPr lang="en-US" sz="2200" dirty="0" err="1"/>
              <a:t>Quantidade</a:t>
            </a:r>
            <a:r>
              <a:rPr lang="en-US" sz="2200" dirty="0"/>
              <a:t> de barras</a:t>
            </a:r>
          </a:p>
          <a:p>
            <a:pPr marL="0" indent="0">
              <a:buNone/>
            </a:pPr>
            <a:r>
              <a:rPr lang="en-US" sz="2200" dirty="0" err="1"/>
              <a:t>df_M</a:t>
            </a:r>
            <a:r>
              <a:rPr lang="en-US" sz="2200" dirty="0"/>
              <a:t> |&gt;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ggplot</a:t>
            </a:r>
            <a:r>
              <a:rPr lang="en-US" sz="2200" dirty="0"/>
              <a:t>(</a:t>
            </a:r>
            <a:r>
              <a:rPr lang="en-US" sz="2200" dirty="0" err="1"/>
              <a:t>aes</a:t>
            </a:r>
            <a:r>
              <a:rPr lang="en-US" sz="2200" dirty="0"/>
              <a:t>(x = weight)) + 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geom_histogram</a:t>
            </a:r>
            <a:r>
              <a:rPr lang="en-US" sz="2200" dirty="0"/>
              <a:t>(bins = 7) 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E66A567-BAC0-45E2-A789-EA59450C7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06/11/2022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6C7D846-46FF-6D3B-F576-D6D6C3B37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FEB36CE-3145-C62F-775A-03B69A810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63</a:t>
            </a:fld>
            <a:endParaRPr lang="en-US" dirty="0"/>
          </a:p>
        </p:txBody>
      </p:sp>
      <p:pic>
        <p:nvPicPr>
          <p:cNvPr id="7" name="Picture 3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B76018B8-3AA6-5348-9387-F3B862A935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3291" y="6278004"/>
            <a:ext cx="2283009" cy="2644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678223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51570A-6B6E-6348-B8DD-E3E6727F2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b="0" i="0" u="none" strike="noStrike" dirty="0">
                <a:effectLst/>
                <a:latin typeface="Arial" panose="020B0604020202020204" pitchFamily="34" charset="0"/>
              </a:rPr>
              <a:t>Gráficos com o Pacote ggplot2 (Histograma)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C359515-BB8C-2BE3-91A9-59B0368778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/>
              <a:t>### </a:t>
            </a:r>
            <a:r>
              <a:rPr lang="en-US" sz="2200" dirty="0" err="1"/>
              <a:t>Quantidade</a:t>
            </a:r>
            <a:r>
              <a:rPr lang="en-US" sz="2200" dirty="0"/>
              <a:t> de barras</a:t>
            </a:r>
          </a:p>
          <a:p>
            <a:pPr marL="0" indent="0">
              <a:buNone/>
            </a:pPr>
            <a:r>
              <a:rPr lang="en-US" sz="2200" dirty="0" err="1"/>
              <a:t>df_M</a:t>
            </a:r>
            <a:r>
              <a:rPr lang="en-US" sz="2200" dirty="0"/>
              <a:t> |&gt;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ggplot</a:t>
            </a:r>
            <a:r>
              <a:rPr lang="en-US" sz="2200" dirty="0"/>
              <a:t>(</a:t>
            </a:r>
            <a:r>
              <a:rPr lang="en-US" sz="2200" dirty="0" err="1"/>
              <a:t>aes</a:t>
            </a:r>
            <a:r>
              <a:rPr lang="en-US" sz="2200" dirty="0"/>
              <a:t>(x = weight)) + 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geom_histogram</a:t>
            </a:r>
            <a:r>
              <a:rPr lang="en-US" sz="2200" dirty="0"/>
              <a:t>(bins = 7) 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### Cor do </a:t>
            </a:r>
            <a:r>
              <a:rPr lang="en-US" sz="2200" dirty="0" err="1"/>
              <a:t>traço</a:t>
            </a:r>
            <a:r>
              <a:rPr lang="en-US" sz="2200" dirty="0"/>
              <a:t> e do </a:t>
            </a:r>
            <a:r>
              <a:rPr lang="en-US" sz="2200" dirty="0" err="1"/>
              <a:t>prenchimento</a:t>
            </a:r>
            <a:r>
              <a:rPr lang="en-US" sz="2200" dirty="0"/>
              <a:t> das barras</a:t>
            </a:r>
          </a:p>
          <a:p>
            <a:pPr marL="0" indent="0">
              <a:buNone/>
            </a:pPr>
            <a:r>
              <a:rPr lang="en-US" sz="2200" dirty="0" err="1"/>
              <a:t>ggplot</a:t>
            </a:r>
            <a:r>
              <a:rPr lang="en-US" sz="2200" dirty="0"/>
              <a:t>(</a:t>
            </a:r>
            <a:r>
              <a:rPr lang="en-US" sz="2200" dirty="0" err="1"/>
              <a:t>df</a:t>
            </a:r>
            <a:r>
              <a:rPr lang="en-US" sz="2200" dirty="0"/>
              <a:t>, </a:t>
            </a:r>
            <a:r>
              <a:rPr lang="en-US" sz="2200" dirty="0" err="1"/>
              <a:t>aes</a:t>
            </a:r>
            <a:r>
              <a:rPr lang="en-US" sz="2200" dirty="0"/>
              <a:t>(x = weight)) +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geom_histogram</a:t>
            </a:r>
            <a:r>
              <a:rPr lang="en-US" sz="2200" dirty="0"/>
              <a:t>(color = "</a:t>
            </a:r>
            <a:r>
              <a:rPr lang="en-US" sz="2200" dirty="0" err="1"/>
              <a:t>darkblue</a:t>
            </a:r>
            <a:r>
              <a:rPr lang="en-US" sz="2200" dirty="0"/>
              <a:t>", fill = "</a:t>
            </a:r>
            <a:r>
              <a:rPr lang="en-US" sz="2200" dirty="0" err="1"/>
              <a:t>lightblue</a:t>
            </a:r>
            <a:r>
              <a:rPr lang="en-US" sz="2200" dirty="0"/>
              <a:t>") # fora da </a:t>
            </a:r>
            <a:r>
              <a:rPr lang="en-US" sz="2200" dirty="0" err="1"/>
              <a:t>função</a:t>
            </a:r>
            <a:r>
              <a:rPr lang="en-US" sz="2200" dirty="0"/>
              <a:t> </a:t>
            </a:r>
            <a:r>
              <a:rPr lang="en-US" sz="2200" dirty="0" err="1"/>
              <a:t>aes</a:t>
            </a:r>
            <a:r>
              <a:rPr lang="en-US" sz="2200" dirty="0"/>
              <a:t>: </a:t>
            </a:r>
            <a:r>
              <a:rPr lang="en-US" sz="2200" dirty="0" err="1"/>
              <a:t>mudança</a:t>
            </a:r>
            <a:r>
              <a:rPr lang="en-US" sz="2200" dirty="0"/>
              <a:t> </a:t>
            </a:r>
            <a:r>
              <a:rPr lang="en-US" sz="2200" dirty="0" err="1"/>
              <a:t>geral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### Cor </a:t>
            </a:r>
            <a:r>
              <a:rPr lang="en-US" sz="2200" dirty="0" err="1"/>
              <a:t>por</a:t>
            </a:r>
            <a:r>
              <a:rPr lang="en-US" sz="2200" dirty="0"/>
              <a:t> </a:t>
            </a:r>
            <a:r>
              <a:rPr lang="en-US" sz="2200" dirty="0" err="1"/>
              <a:t>categorias</a:t>
            </a: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ggplot</a:t>
            </a:r>
            <a:r>
              <a:rPr lang="en-US" sz="2200" dirty="0"/>
              <a:t>(</a:t>
            </a:r>
            <a:r>
              <a:rPr lang="en-US" sz="2200" dirty="0" err="1"/>
              <a:t>df</a:t>
            </a:r>
            <a:r>
              <a:rPr lang="en-US" sz="2200" dirty="0"/>
              <a:t>, </a:t>
            </a:r>
            <a:r>
              <a:rPr lang="en-US" sz="2200" dirty="0" err="1"/>
              <a:t>aes</a:t>
            </a:r>
            <a:r>
              <a:rPr lang="en-US" sz="2200" dirty="0"/>
              <a:t>(x = weight)) +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geom_histogram</a:t>
            </a:r>
            <a:r>
              <a:rPr lang="en-US" sz="2200" dirty="0"/>
              <a:t>(</a:t>
            </a:r>
          </a:p>
          <a:p>
            <a:pPr marL="0" indent="0">
              <a:buNone/>
            </a:pPr>
            <a:r>
              <a:rPr lang="en-US" sz="2200" dirty="0"/>
              <a:t>    </a:t>
            </a:r>
            <a:r>
              <a:rPr lang="en-US" sz="2200" dirty="0" err="1"/>
              <a:t>aes</a:t>
            </a:r>
            <a:r>
              <a:rPr lang="en-US" sz="2200" dirty="0"/>
              <a:t>(fill = sex), </a:t>
            </a:r>
          </a:p>
          <a:p>
            <a:pPr marL="0" indent="0">
              <a:buNone/>
            </a:pPr>
            <a:r>
              <a:rPr lang="en-US" sz="2200" dirty="0"/>
              <a:t>    color = "black") # </a:t>
            </a:r>
            <a:r>
              <a:rPr lang="en-US" sz="2200" dirty="0" err="1"/>
              <a:t>dentro</a:t>
            </a:r>
            <a:r>
              <a:rPr lang="en-US" sz="2200" dirty="0"/>
              <a:t> da </a:t>
            </a:r>
            <a:r>
              <a:rPr lang="en-US" sz="2200" dirty="0" err="1"/>
              <a:t>função</a:t>
            </a:r>
            <a:r>
              <a:rPr lang="en-US" sz="2200" dirty="0"/>
              <a:t> </a:t>
            </a:r>
            <a:r>
              <a:rPr lang="en-US" sz="2200" dirty="0" err="1"/>
              <a:t>aes</a:t>
            </a:r>
            <a:r>
              <a:rPr lang="en-US" sz="2200" dirty="0"/>
              <a:t>: </a:t>
            </a:r>
            <a:r>
              <a:rPr lang="en-US" sz="2200" dirty="0" err="1"/>
              <a:t>cor</a:t>
            </a:r>
            <a:r>
              <a:rPr lang="en-US" sz="2200" dirty="0"/>
              <a:t> do </a:t>
            </a:r>
            <a:r>
              <a:rPr lang="en-US" sz="2200" dirty="0" err="1"/>
              <a:t>preenchimento</a:t>
            </a:r>
            <a:r>
              <a:rPr lang="en-US" sz="2200" dirty="0"/>
              <a:t> </a:t>
            </a:r>
            <a:r>
              <a:rPr lang="en-US" sz="2200" dirty="0" err="1"/>
              <a:t>escolhida</a:t>
            </a:r>
            <a:r>
              <a:rPr lang="en-US" sz="2200" dirty="0"/>
              <a:t> </a:t>
            </a:r>
            <a:r>
              <a:rPr lang="en-US" sz="2200" dirty="0" err="1"/>
              <a:t>automaticamente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ggplot</a:t>
            </a:r>
            <a:r>
              <a:rPr lang="en-US" sz="2200" dirty="0"/>
              <a:t>(</a:t>
            </a:r>
            <a:r>
              <a:rPr lang="en-US" sz="2200" dirty="0" err="1"/>
              <a:t>df</a:t>
            </a:r>
            <a:r>
              <a:rPr lang="en-US" sz="2200" dirty="0"/>
              <a:t>, </a:t>
            </a:r>
            <a:r>
              <a:rPr lang="en-US" sz="2200" dirty="0" err="1"/>
              <a:t>aes</a:t>
            </a:r>
            <a:r>
              <a:rPr lang="en-US" sz="2200" dirty="0"/>
              <a:t>(x = weight, fill = sex)) +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geom_histogram</a:t>
            </a:r>
            <a:r>
              <a:rPr lang="en-US" sz="2200" dirty="0"/>
              <a:t>(color = "black") +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scale_fill_manual</a:t>
            </a:r>
            <a:r>
              <a:rPr lang="en-US" sz="2200" dirty="0"/>
              <a:t>(values=c("#999999", "#56B4E9")) # </a:t>
            </a:r>
            <a:r>
              <a:rPr lang="en-US" sz="2200" dirty="0" err="1"/>
              <a:t>preenchimento</a:t>
            </a:r>
            <a:r>
              <a:rPr lang="en-US" sz="2200" dirty="0"/>
              <a:t> </a:t>
            </a:r>
            <a:r>
              <a:rPr lang="en-US" sz="2200" dirty="0" err="1"/>
              <a:t>utilizando</a:t>
            </a:r>
            <a:r>
              <a:rPr lang="en-US" sz="2200" dirty="0"/>
              <a:t> </a:t>
            </a:r>
            <a:r>
              <a:rPr lang="en-US" sz="2200" dirty="0" err="1"/>
              <a:t>outras</a:t>
            </a:r>
            <a:r>
              <a:rPr lang="en-US" sz="2200" dirty="0"/>
              <a:t> </a:t>
            </a:r>
            <a:r>
              <a:rPr lang="en-US" sz="2200" dirty="0" err="1"/>
              <a:t>funções</a:t>
            </a:r>
            <a:endParaRPr lang="en-US" sz="220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E66A567-BAC0-45E2-A789-EA59450C7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06/11/2022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6C7D846-46FF-6D3B-F576-D6D6C3B37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FEB36CE-3145-C62F-775A-03B69A810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64</a:t>
            </a:fld>
            <a:endParaRPr lang="en-US" dirty="0"/>
          </a:p>
        </p:txBody>
      </p:sp>
      <p:pic>
        <p:nvPicPr>
          <p:cNvPr id="7" name="Picture 3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B76018B8-3AA6-5348-9387-F3B862A935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3291" y="6278004"/>
            <a:ext cx="2283009" cy="2644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089345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51570A-6B6E-6348-B8DD-E3E6727F2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b="0" i="0" u="none" strike="noStrike" dirty="0">
                <a:effectLst/>
                <a:latin typeface="Arial" panose="020B0604020202020204" pitchFamily="34" charset="0"/>
              </a:rPr>
              <a:t>Gráficos com o Pacote ggplot2 (Histograma)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C359515-BB8C-2BE3-91A9-59B0368778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/>
              <a:t>### </a:t>
            </a:r>
            <a:r>
              <a:rPr lang="en-US" sz="2200" dirty="0" err="1"/>
              <a:t>Transparência</a:t>
            </a:r>
            <a:r>
              <a:rPr lang="en-US" sz="2200" dirty="0"/>
              <a:t> das barras</a:t>
            </a:r>
          </a:p>
          <a:p>
            <a:pPr marL="0" indent="0">
              <a:buNone/>
            </a:pPr>
            <a:r>
              <a:rPr lang="en-US" sz="2200" dirty="0" err="1"/>
              <a:t>ggplot</a:t>
            </a:r>
            <a:r>
              <a:rPr lang="en-US" sz="2200" dirty="0"/>
              <a:t>(</a:t>
            </a:r>
            <a:r>
              <a:rPr lang="en-US" sz="2200" dirty="0" err="1"/>
              <a:t>df</a:t>
            </a:r>
            <a:r>
              <a:rPr lang="en-US" sz="2200" dirty="0"/>
              <a:t>, </a:t>
            </a:r>
            <a:r>
              <a:rPr lang="en-US" sz="2200" dirty="0" err="1"/>
              <a:t>aes</a:t>
            </a:r>
            <a:r>
              <a:rPr lang="en-US" sz="2200" dirty="0"/>
              <a:t>(x = weight)) +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geom_histogram</a:t>
            </a:r>
            <a:r>
              <a:rPr lang="en-US" sz="2200" dirty="0"/>
              <a:t>(</a:t>
            </a:r>
            <a:r>
              <a:rPr lang="en-US" sz="2200" dirty="0" err="1"/>
              <a:t>aes</a:t>
            </a:r>
            <a:r>
              <a:rPr lang="en-US" sz="2200" dirty="0"/>
              <a:t>(fill = sex), </a:t>
            </a:r>
          </a:p>
          <a:p>
            <a:pPr marL="0" indent="0">
              <a:buNone/>
            </a:pPr>
            <a:r>
              <a:rPr lang="en-US" sz="2200" dirty="0"/>
              <a:t>                 color = "black", </a:t>
            </a:r>
          </a:p>
          <a:p>
            <a:pPr marL="0" indent="0">
              <a:buNone/>
            </a:pPr>
            <a:r>
              <a:rPr lang="en-US" sz="2200" dirty="0"/>
              <a:t>                 alpha = 0.3) # alpha </a:t>
            </a:r>
            <a:r>
              <a:rPr lang="en-US" sz="2200" dirty="0" err="1"/>
              <a:t>muda</a:t>
            </a:r>
            <a:r>
              <a:rPr lang="en-US" sz="2200" dirty="0"/>
              <a:t> a </a:t>
            </a:r>
            <a:r>
              <a:rPr lang="en-US" sz="2200" dirty="0" err="1"/>
              <a:t>transparência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ggplot</a:t>
            </a:r>
            <a:r>
              <a:rPr lang="en-US" sz="2200" dirty="0"/>
              <a:t>(</a:t>
            </a:r>
            <a:r>
              <a:rPr lang="en-US" sz="2200" dirty="0" err="1"/>
              <a:t>df</a:t>
            </a:r>
            <a:r>
              <a:rPr lang="en-US" sz="2200" dirty="0"/>
              <a:t>, </a:t>
            </a:r>
            <a:r>
              <a:rPr lang="en-US" sz="2200" dirty="0" err="1"/>
              <a:t>aes</a:t>
            </a:r>
            <a:r>
              <a:rPr lang="en-US" sz="2200" dirty="0"/>
              <a:t>(x = weight)) +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geom_histogram</a:t>
            </a:r>
            <a:r>
              <a:rPr lang="en-US" sz="2200" dirty="0"/>
              <a:t>(</a:t>
            </a:r>
            <a:r>
              <a:rPr lang="en-US" sz="2200" dirty="0" err="1"/>
              <a:t>aes</a:t>
            </a:r>
            <a:r>
              <a:rPr lang="en-US" sz="2200" dirty="0"/>
              <a:t>(fill = sex, alpha = sex), </a:t>
            </a:r>
          </a:p>
          <a:p>
            <a:pPr marL="0" indent="0">
              <a:buNone/>
            </a:pPr>
            <a:r>
              <a:rPr lang="en-US" sz="2200" dirty="0"/>
              <a:t>                 color = "black" </a:t>
            </a:r>
          </a:p>
          <a:p>
            <a:pPr marL="0" indent="0">
              <a:buNone/>
            </a:pPr>
            <a:r>
              <a:rPr lang="en-US" sz="2200" dirty="0"/>
              <a:t>  )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E66A567-BAC0-45E2-A789-EA59450C7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06/11/2022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6C7D846-46FF-6D3B-F576-D6D6C3B37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FEB36CE-3145-C62F-775A-03B69A810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65</a:t>
            </a:fld>
            <a:endParaRPr lang="en-US" dirty="0"/>
          </a:p>
        </p:txBody>
      </p:sp>
      <p:pic>
        <p:nvPicPr>
          <p:cNvPr id="7" name="Picture 3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B76018B8-3AA6-5348-9387-F3B862A935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3291" y="6278004"/>
            <a:ext cx="2283009" cy="2644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579190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51570A-6B6E-6348-B8DD-E3E6727F2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b="0" i="0" u="none" strike="noStrike" dirty="0">
                <a:effectLst/>
                <a:latin typeface="Arial" panose="020B0604020202020204" pitchFamily="34" charset="0"/>
              </a:rPr>
              <a:t>Gráficos com o Pacote ggplot2 (Densidade: Bônus)</a:t>
            </a:r>
            <a:endParaRPr lang="en-US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E66A567-BAC0-45E2-A789-EA59450C7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06/11/2022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6C7D846-46FF-6D3B-F576-D6D6C3B37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FEB36CE-3145-C62F-775A-03B69A810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66</a:t>
            </a:fld>
            <a:endParaRPr lang="en-US" dirty="0"/>
          </a:p>
        </p:txBody>
      </p:sp>
      <p:pic>
        <p:nvPicPr>
          <p:cNvPr id="7" name="Picture 3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B76018B8-3AA6-5348-9387-F3B862A935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3291" y="6278004"/>
            <a:ext cx="2283009" cy="2644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" name="Espaço Reservado para Conteúdo 15">
            <a:extLst>
              <a:ext uri="{FF2B5EF4-FFF2-40B4-BE49-F238E27FC236}">
                <a16:creationId xmlns:a16="http://schemas.microsoft.com/office/drawing/2014/main" id="{EC513522-CAA2-017B-8F5B-BE2B1FEF7FC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80393197"/>
              </p:ext>
            </p:extLst>
          </p:nvPr>
        </p:nvGraphicFramePr>
        <p:xfrm>
          <a:off x="457200" y="1600200"/>
          <a:ext cx="13868400" cy="74781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27100305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51570A-6B6E-6348-B8DD-E3E6727F2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b="0" i="0" u="none" strike="noStrike" dirty="0">
                <a:effectLst/>
                <a:latin typeface="Arial" panose="020B0604020202020204" pitchFamily="34" charset="0"/>
              </a:rPr>
              <a:t>Gráficos com o Pacote ggplot2 (Densidade: Bônus)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C359515-BB8C-2BE3-91A9-59B0368778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/>
              <a:t>## </a:t>
            </a:r>
            <a:r>
              <a:rPr lang="en-US" sz="2200" dirty="0" err="1"/>
              <a:t>Gráfico</a:t>
            </a:r>
            <a:r>
              <a:rPr lang="en-US" sz="2200" dirty="0"/>
              <a:t> </a:t>
            </a:r>
            <a:r>
              <a:rPr lang="en-US" sz="2200" dirty="0" err="1"/>
              <a:t>padrão</a:t>
            </a: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ggplot</a:t>
            </a:r>
            <a:r>
              <a:rPr lang="en-US" sz="2200" dirty="0"/>
              <a:t>(diamonds, </a:t>
            </a:r>
            <a:r>
              <a:rPr lang="en-US" sz="2200" dirty="0" err="1"/>
              <a:t>aes</a:t>
            </a:r>
            <a:r>
              <a:rPr lang="en-US" sz="2200" dirty="0"/>
              <a:t>(x = carat)) +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geom_density</a:t>
            </a:r>
            <a:r>
              <a:rPr lang="en-US" sz="2200" dirty="0"/>
              <a:t>()</a:t>
            </a:r>
          </a:p>
          <a:p>
            <a:pPr marL="0" indent="0">
              <a:buNone/>
            </a:pPr>
            <a:r>
              <a:rPr lang="en-US" sz="2200" dirty="0"/>
              <a:t>  </a:t>
            </a:r>
          </a:p>
          <a:p>
            <a:pPr marL="0" indent="0">
              <a:buNone/>
            </a:pPr>
            <a:r>
              <a:rPr lang="en-US" sz="2200" dirty="0"/>
              <a:t>## </a:t>
            </a:r>
            <a:r>
              <a:rPr lang="en-US" sz="2200" dirty="0" err="1"/>
              <a:t>Alterações</a:t>
            </a:r>
            <a:endParaRPr lang="en-US" sz="2200" dirty="0"/>
          </a:p>
          <a:p>
            <a:pPr marL="0" indent="0">
              <a:buNone/>
            </a:pPr>
            <a:r>
              <a:rPr lang="en-US" sz="2200" dirty="0"/>
              <a:t>### </a:t>
            </a:r>
            <a:r>
              <a:rPr lang="en-US" sz="2200" dirty="0" err="1"/>
              <a:t>Largura</a:t>
            </a:r>
            <a:r>
              <a:rPr lang="en-US" sz="2200" dirty="0"/>
              <a:t> da </a:t>
            </a:r>
            <a:r>
              <a:rPr lang="en-US" sz="2200" dirty="0" err="1"/>
              <a:t>banda</a:t>
            </a: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ggplot</a:t>
            </a:r>
            <a:r>
              <a:rPr lang="en-US" sz="2200" dirty="0"/>
              <a:t>(diamonds, </a:t>
            </a:r>
            <a:r>
              <a:rPr lang="en-US" sz="2200" dirty="0" err="1"/>
              <a:t>aes</a:t>
            </a:r>
            <a:r>
              <a:rPr lang="en-US" sz="2200" dirty="0"/>
              <a:t>(carat)) +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geom_density</a:t>
            </a:r>
            <a:r>
              <a:rPr lang="en-US" sz="2200" dirty="0"/>
              <a:t>(adjust = 1/5)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ggplot</a:t>
            </a:r>
            <a:r>
              <a:rPr lang="en-US" sz="2200" dirty="0"/>
              <a:t>(diamonds, </a:t>
            </a:r>
            <a:r>
              <a:rPr lang="en-US" sz="2200" dirty="0" err="1"/>
              <a:t>aes</a:t>
            </a:r>
            <a:r>
              <a:rPr lang="en-US" sz="2200" dirty="0"/>
              <a:t>(carat)) +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geom_density</a:t>
            </a:r>
            <a:r>
              <a:rPr lang="en-US" sz="2200" dirty="0"/>
              <a:t>(adjust = 5)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endParaRPr lang="en-US" sz="220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E66A567-BAC0-45E2-A789-EA59450C7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06/11/2022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6C7D846-46FF-6D3B-F576-D6D6C3B37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FEB36CE-3145-C62F-775A-03B69A810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67</a:t>
            </a:fld>
            <a:endParaRPr lang="en-US" dirty="0"/>
          </a:p>
        </p:txBody>
      </p:sp>
      <p:pic>
        <p:nvPicPr>
          <p:cNvPr id="7" name="Picture 3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B76018B8-3AA6-5348-9387-F3B862A935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3291" y="6278004"/>
            <a:ext cx="2283009" cy="2644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36670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51570A-6B6E-6348-B8DD-E3E6727F2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b="0" i="0" u="none" strike="noStrike" dirty="0">
                <a:effectLst/>
                <a:latin typeface="Arial" panose="020B0604020202020204" pitchFamily="34" charset="0"/>
              </a:rPr>
              <a:t>Gráficos com o Pacote ggplot2 (Densidade: Bônus)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C359515-BB8C-2BE3-91A9-59B0368778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/>
              <a:t>### </a:t>
            </a:r>
            <a:r>
              <a:rPr lang="en-US" sz="2200" dirty="0" err="1"/>
              <a:t>Categorização</a:t>
            </a: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ggplot</a:t>
            </a:r>
            <a:r>
              <a:rPr lang="en-US" sz="2200" dirty="0"/>
              <a:t>(diamonds, </a:t>
            </a:r>
            <a:r>
              <a:rPr lang="en-US" sz="2200" dirty="0" err="1"/>
              <a:t>aes</a:t>
            </a:r>
            <a:r>
              <a:rPr lang="en-US" sz="2200" dirty="0"/>
              <a:t>(carat, fill = cut, </a:t>
            </a:r>
            <a:r>
              <a:rPr lang="en-US" sz="2200" dirty="0" err="1"/>
              <a:t>colour</a:t>
            </a:r>
            <a:r>
              <a:rPr lang="en-US" sz="2200" dirty="0"/>
              <a:t> = cut)) +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geom_density</a:t>
            </a:r>
            <a:r>
              <a:rPr lang="en-US" sz="2200" dirty="0"/>
              <a:t>(alpha = 0.1) 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ggplot</a:t>
            </a:r>
            <a:r>
              <a:rPr lang="en-US" sz="2200" dirty="0"/>
              <a:t>(diamonds, </a:t>
            </a:r>
            <a:r>
              <a:rPr lang="en-US" sz="2200" dirty="0" err="1"/>
              <a:t>aes</a:t>
            </a:r>
            <a:r>
              <a:rPr lang="en-US" sz="2200" dirty="0"/>
              <a:t>(carat, fill = cut, </a:t>
            </a:r>
            <a:r>
              <a:rPr lang="en-US" sz="2200" dirty="0" err="1"/>
              <a:t>colour</a:t>
            </a:r>
            <a:r>
              <a:rPr lang="en-US" sz="2200" dirty="0"/>
              <a:t> = cut)) +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geom_density</a:t>
            </a:r>
            <a:r>
              <a:rPr lang="en-US" sz="2200" dirty="0"/>
              <a:t>(position = "stack") 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ggplot</a:t>
            </a:r>
            <a:r>
              <a:rPr lang="en-US" sz="2200" dirty="0"/>
              <a:t>(</a:t>
            </a:r>
            <a:r>
              <a:rPr lang="en-US" sz="2200" dirty="0" err="1"/>
              <a:t>df</a:t>
            </a:r>
            <a:r>
              <a:rPr lang="en-US" sz="2200" dirty="0"/>
              <a:t>) +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geom_density</a:t>
            </a:r>
            <a:r>
              <a:rPr lang="en-US" sz="2200" dirty="0"/>
              <a:t>(</a:t>
            </a:r>
            <a:r>
              <a:rPr lang="en-US" sz="2200" dirty="0" err="1"/>
              <a:t>aes</a:t>
            </a:r>
            <a:r>
              <a:rPr lang="en-US" sz="2200" dirty="0"/>
              <a:t>(x = weight, fill = sex), </a:t>
            </a:r>
          </a:p>
          <a:p>
            <a:pPr marL="0" indent="0">
              <a:buNone/>
            </a:pPr>
            <a:r>
              <a:rPr lang="en-US" sz="2200" dirty="0"/>
              <a:t>               color = "black", alpha = 0.5) +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scale_fill_manual</a:t>
            </a:r>
            <a:r>
              <a:rPr lang="en-US" sz="2200" dirty="0"/>
              <a:t>(values=c("#999999", "#56B4E9")) +</a:t>
            </a:r>
          </a:p>
          <a:p>
            <a:pPr marL="0" indent="0">
              <a:buNone/>
            </a:pPr>
            <a:r>
              <a:rPr lang="en-US" sz="2200" dirty="0"/>
              <a:t>  labs(title = "</a:t>
            </a:r>
            <a:r>
              <a:rPr lang="en-US" sz="2200" dirty="0" err="1"/>
              <a:t>Gráfico</a:t>
            </a:r>
            <a:r>
              <a:rPr lang="en-US" sz="2200" dirty="0"/>
              <a:t> de </a:t>
            </a:r>
            <a:r>
              <a:rPr lang="en-US" sz="2200" dirty="0" err="1"/>
              <a:t>Densidade</a:t>
            </a:r>
            <a:r>
              <a:rPr lang="en-US" sz="2200" dirty="0"/>
              <a:t>", x ="Weight(kg)", y = "Density")</a:t>
            </a:r>
          </a:p>
          <a:p>
            <a:pPr marL="0" indent="0">
              <a:buNone/>
            </a:pPr>
            <a:endParaRPr lang="en-US" sz="220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E66A567-BAC0-45E2-A789-EA59450C7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06/11/2022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6C7D846-46FF-6D3B-F576-D6D6C3B37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FEB36CE-3145-C62F-775A-03B69A810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68</a:t>
            </a:fld>
            <a:endParaRPr lang="en-US" dirty="0"/>
          </a:p>
        </p:txBody>
      </p:sp>
      <p:pic>
        <p:nvPicPr>
          <p:cNvPr id="7" name="Picture 3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B76018B8-3AA6-5348-9387-F3B862A935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3291" y="6278004"/>
            <a:ext cx="2283009" cy="2644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912201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51570A-6B6E-6348-B8DD-E3E6727F2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b="0" i="0" u="none" strike="noStrike" dirty="0">
                <a:effectLst/>
                <a:latin typeface="Arial" panose="020B0604020202020204" pitchFamily="34" charset="0"/>
              </a:rPr>
              <a:t>Gráficos com o Pacote ggplot2 (</a:t>
            </a:r>
            <a:r>
              <a:rPr lang="pt-BR" sz="4400" b="0" i="0" u="none" strike="noStrike" dirty="0" err="1">
                <a:effectLst/>
                <a:latin typeface="Arial" panose="020B0604020202020204" pitchFamily="34" charset="0"/>
              </a:rPr>
              <a:t>BoxPlots</a:t>
            </a:r>
            <a:r>
              <a:rPr lang="pt-BR" sz="4400" b="0" i="0" u="none" strike="noStrike" dirty="0">
                <a:effectLst/>
                <a:latin typeface="Arial" panose="020B0604020202020204" pitchFamily="34" charset="0"/>
              </a:rPr>
              <a:t>)</a:t>
            </a:r>
            <a:endParaRPr lang="en-US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E66A567-BAC0-45E2-A789-EA59450C7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06/11/2022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6C7D846-46FF-6D3B-F576-D6D6C3B37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FEB36CE-3145-C62F-775A-03B69A810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69</a:t>
            </a:fld>
            <a:endParaRPr lang="en-US" dirty="0"/>
          </a:p>
        </p:txBody>
      </p:sp>
      <p:pic>
        <p:nvPicPr>
          <p:cNvPr id="7" name="Picture 3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B76018B8-3AA6-5348-9387-F3B862A935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3291" y="6278004"/>
            <a:ext cx="2283009" cy="2644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" name="Espaço Reservado para Conteúdo 15">
            <a:extLst>
              <a:ext uri="{FF2B5EF4-FFF2-40B4-BE49-F238E27FC236}">
                <a16:creationId xmlns:a16="http://schemas.microsoft.com/office/drawing/2014/main" id="{FF347CD8-1E26-85AA-4CD0-06A37B00A4B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97297466"/>
              </p:ext>
            </p:extLst>
          </p:nvPr>
        </p:nvGraphicFramePr>
        <p:xfrm>
          <a:off x="457200" y="1600200"/>
          <a:ext cx="13868400" cy="74781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8002912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050E5BF-3D00-C3BC-2F27-AEB28D0C84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Teclas de Atalho</a:t>
            </a:r>
            <a:endParaRPr lang="en-US" dirty="0"/>
          </a:p>
        </p:txBody>
      </p:sp>
      <p:graphicFrame>
        <p:nvGraphicFramePr>
          <p:cNvPr id="7" name="Espaço Reservado para Conteúdo 6">
            <a:extLst>
              <a:ext uri="{FF2B5EF4-FFF2-40B4-BE49-F238E27FC236}">
                <a16:creationId xmlns:a16="http://schemas.microsoft.com/office/drawing/2014/main" id="{0E4359F3-F8F3-4A1A-8B5A-701A8710409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54959547"/>
              </p:ext>
            </p:extLst>
          </p:nvPr>
        </p:nvGraphicFramePr>
        <p:xfrm>
          <a:off x="609600" y="1562100"/>
          <a:ext cx="15087600" cy="7010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224B92A-44D1-79D8-8469-4C0AE9F62F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5317D-CEF6-40ED-BA8A-697EEBD5CF1B}" type="datetime1">
              <a:rPr lang="pt-BR" smtClean="0"/>
              <a:t>06/11/2022</a:t>
            </a:fld>
            <a:endParaRPr lang="en-US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A3853410-6A37-7462-7CFD-2FEC16B99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D98C46B4-170A-AEE1-61B9-E6BF695D4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351423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51570A-6B6E-6348-B8DD-E3E6727F2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b="0" i="0" u="none" strike="noStrike" dirty="0">
                <a:effectLst/>
                <a:latin typeface="Arial" panose="020B0604020202020204" pitchFamily="34" charset="0"/>
              </a:rPr>
              <a:t>Gráficos com o Pacote ggplot2 (</a:t>
            </a:r>
            <a:r>
              <a:rPr lang="pt-BR" sz="4400" b="0" i="0" u="none" strike="noStrike" dirty="0" err="1">
                <a:effectLst/>
                <a:latin typeface="Arial" panose="020B0604020202020204" pitchFamily="34" charset="0"/>
              </a:rPr>
              <a:t>BoxPlots</a:t>
            </a:r>
            <a:r>
              <a:rPr lang="pt-BR" sz="4400" b="0" i="0" u="none" strike="noStrike" dirty="0">
                <a:effectLst/>
                <a:latin typeface="Arial" panose="020B0604020202020204" pitchFamily="34" charset="0"/>
              </a:rPr>
              <a:t>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C359515-BB8C-2BE3-91A9-59B0368778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/>
              <a:t>## Banco de dados</a:t>
            </a:r>
          </a:p>
          <a:p>
            <a:pPr marL="0" indent="0">
              <a:buNone/>
            </a:pPr>
            <a:r>
              <a:rPr lang="en-US" sz="2200" dirty="0" err="1"/>
              <a:t>ToothGrowth</a:t>
            </a:r>
            <a:r>
              <a:rPr lang="en-US" sz="2200" dirty="0"/>
              <a:t> |&gt;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as_tibble</a:t>
            </a:r>
            <a:r>
              <a:rPr lang="en-US" sz="2200" dirty="0"/>
              <a:t>() |&gt;</a:t>
            </a:r>
          </a:p>
          <a:p>
            <a:pPr marL="0" indent="0">
              <a:buNone/>
            </a:pPr>
            <a:r>
              <a:rPr lang="en-US" sz="2200" dirty="0"/>
              <a:t>  mutate(dose = </a:t>
            </a:r>
            <a:r>
              <a:rPr lang="en-US" sz="2200" dirty="0" err="1"/>
              <a:t>as_factor</a:t>
            </a:r>
            <a:r>
              <a:rPr lang="en-US" sz="2200" dirty="0"/>
              <a:t>(dose)) -&gt; </a:t>
            </a:r>
            <a:r>
              <a:rPr lang="en-US" sz="2200" dirty="0" err="1"/>
              <a:t>ToothGrowth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## </a:t>
            </a:r>
            <a:r>
              <a:rPr lang="en-US" sz="2200" dirty="0" err="1"/>
              <a:t>Gráfico</a:t>
            </a:r>
            <a:r>
              <a:rPr lang="en-US" sz="2200" dirty="0"/>
              <a:t> </a:t>
            </a:r>
            <a:r>
              <a:rPr lang="en-US" sz="2200" dirty="0" err="1"/>
              <a:t>Padrão</a:t>
            </a:r>
            <a:endParaRPr lang="en-US" sz="2200" dirty="0"/>
          </a:p>
          <a:p>
            <a:pPr marL="0" indent="0">
              <a:buNone/>
            </a:pPr>
            <a:r>
              <a:rPr lang="en-US" sz="2200" dirty="0"/>
              <a:t>(</a:t>
            </a:r>
            <a:r>
              <a:rPr lang="en-US" sz="2200" dirty="0" err="1"/>
              <a:t>ToothGrowth</a:t>
            </a:r>
            <a:r>
              <a:rPr lang="en-US" sz="2200" dirty="0"/>
              <a:t> |&gt;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ggplot</a:t>
            </a:r>
            <a:r>
              <a:rPr lang="en-US" sz="2200" dirty="0"/>
              <a:t>(</a:t>
            </a:r>
            <a:r>
              <a:rPr lang="en-US" sz="2200" dirty="0" err="1"/>
              <a:t>aes</a:t>
            </a:r>
            <a:r>
              <a:rPr lang="en-US" sz="2200" dirty="0"/>
              <a:t>(x = dose, y = </a:t>
            </a:r>
            <a:r>
              <a:rPr lang="en-US" sz="2200" dirty="0" err="1"/>
              <a:t>len</a:t>
            </a:r>
            <a:r>
              <a:rPr lang="en-US" sz="2200" dirty="0"/>
              <a:t>)) +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geom_boxplot</a:t>
            </a:r>
            <a:r>
              <a:rPr lang="en-US" sz="2200" dirty="0"/>
              <a:t>() -&gt; </a:t>
            </a:r>
            <a:r>
              <a:rPr lang="en-US" sz="2200" dirty="0" err="1"/>
              <a:t>p_bp</a:t>
            </a:r>
            <a:r>
              <a:rPr lang="en-US" sz="2200" dirty="0"/>
              <a:t>)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E66A567-BAC0-45E2-A789-EA59450C7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06/11/2022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6C7D846-46FF-6D3B-F576-D6D6C3B37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FEB36CE-3145-C62F-775A-03B69A810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70</a:t>
            </a:fld>
            <a:endParaRPr lang="en-US" dirty="0"/>
          </a:p>
        </p:txBody>
      </p:sp>
      <p:pic>
        <p:nvPicPr>
          <p:cNvPr id="7" name="Picture 3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B76018B8-3AA6-5348-9387-F3B862A935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3291" y="6278004"/>
            <a:ext cx="2283009" cy="2644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469814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51570A-6B6E-6348-B8DD-E3E6727F2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b="0" i="0" u="none" strike="noStrike" dirty="0">
                <a:effectLst/>
                <a:latin typeface="Arial" panose="020B0604020202020204" pitchFamily="34" charset="0"/>
              </a:rPr>
              <a:t>Gráficos com o Pacote ggplot2 (</a:t>
            </a:r>
            <a:r>
              <a:rPr lang="pt-BR" sz="4400" b="0" i="0" u="none" strike="noStrike" dirty="0" err="1">
                <a:effectLst/>
                <a:latin typeface="Arial" panose="020B0604020202020204" pitchFamily="34" charset="0"/>
              </a:rPr>
              <a:t>BoxPlots</a:t>
            </a:r>
            <a:r>
              <a:rPr lang="pt-BR" sz="4400" b="0" i="0" u="none" strike="noStrike" dirty="0">
                <a:effectLst/>
                <a:latin typeface="Arial" panose="020B0604020202020204" pitchFamily="34" charset="0"/>
              </a:rPr>
              <a:t>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C359515-BB8C-2BE3-91A9-59B0368778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/>
              <a:t>## </a:t>
            </a:r>
            <a:r>
              <a:rPr lang="en-US" sz="2200" dirty="0" err="1"/>
              <a:t>Alterações</a:t>
            </a:r>
            <a:endParaRPr lang="en-US" sz="2200" dirty="0"/>
          </a:p>
          <a:p>
            <a:pPr marL="0" indent="0">
              <a:buNone/>
            </a:pPr>
            <a:r>
              <a:rPr lang="en-US" sz="2200" dirty="0"/>
              <a:t>### Cor da </a:t>
            </a:r>
            <a:r>
              <a:rPr lang="en-US" sz="2200" dirty="0" err="1"/>
              <a:t>caixa</a:t>
            </a:r>
            <a:r>
              <a:rPr lang="en-US" sz="2200" dirty="0"/>
              <a:t> </a:t>
            </a:r>
            <a:r>
              <a:rPr lang="en-US" sz="2200" dirty="0" err="1"/>
              <a:t>por</a:t>
            </a:r>
            <a:r>
              <a:rPr lang="en-US" sz="2200" dirty="0"/>
              <a:t> </a:t>
            </a:r>
            <a:r>
              <a:rPr lang="en-US" sz="2200" dirty="0" err="1"/>
              <a:t>categorias</a:t>
            </a:r>
            <a:r>
              <a:rPr lang="en-US" sz="2200" dirty="0"/>
              <a:t> de </a:t>
            </a:r>
            <a:r>
              <a:rPr lang="en-US" sz="2200" dirty="0" err="1"/>
              <a:t>uma</a:t>
            </a:r>
            <a:r>
              <a:rPr lang="en-US" sz="2200" dirty="0"/>
              <a:t> </a:t>
            </a:r>
            <a:r>
              <a:rPr lang="en-US" sz="2200" dirty="0" err="1"/>
              <a:t>variável</a:t>
            </a: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ToothGrowth</a:t>
            </a:r>
            <a:r>
              <a:rPr lang="en-US" sz="2200" dirty="0"/>
              <a:t> |&gt;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ggplot</a:t>
            </a:r>
            <a:r>
              <a:rPr lang="en-US" sz="2200" dirty="0"/>
              <a:t>(</a:t>
            </a:r>
            <a:r>
              <a:rPr lang="en-US" sz="2200" dirty="0" err="1"/>
              <a:t>aes</a:t>
            </a:r>
            <a:r>
              <a:rPr lang="en-US" sz="2200" dirty="0"/>
              <a:t>(x = dose, y = </a:t>
            </a:r>
            <a:r>
              <a:rPr lang="en-US" sz="2200" dirty="0" err="1"/>
              <a:t>len</a:t>
            </a:r>
            <a:r>
              <a:rPr lang="en-US" sz="2200" dirty="0"/>
              <a:t>, color = dose)) +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geom_boxplot</a:t>
            </a:r>
            <a:r>
              <a:rPr lang="en-US" sz="2200" dirty="0"/>
              <a:t>()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### Cor do </a:t>
            </a:r>
            <a:r>
              <a:rPr lang="en-US" sz="2200" dirty="0" err="1"/>
              <a:t>preenchimento</a:t>
            </a:r>
            <a:r>
              <a:rPr lang="en-US" sz="2200" dirty="0"/>
              <a:t> </a:t>
            </a:r>
            <a:r>
              <a:rPr lang="en-US" sz="2200" dirty="0" err="1"/>
              <a:t>por</a:t>
            </a:r>
            <a:r>
              <a:rPr lang="en-US" sz="2200" dirty="0"/>
              <a:t> </a:t>
            </a:r>
            <a:r>
              <a:rPr lang="en-US" sz="2200" dirty="0" err="1"/>
              <a:t>categorias</a:t>
            </a:r>
            <a:r>
              <a:rPr lang="en-US" sz="2200" dirty="0"/>
              <a:t> de </a:t>
            </a:r>
            <a:r>
              <a:rPr lang="en-US" sz="2200" dirty="0" err="1"/>
              <a:t>uma</a:t>
            </a:r>
            <a:r>
              <a:rPr lang="en-US" sz="2200" dirty="0"/>
              <a:t> </a:t>
            </a:r>
            <a:r>
              <a:rPr lang="en-US" sz="2200" dirty="0" err="1"/>
              <a:t>variável</a:t>
            </a: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ToothGrowth</a:t>
            </a:r>
            <a:r>
              <a:rPr lang="en-US" sz="2200" dirty="0"/>
              <a:t> |&gt;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ggplot</a:t>
            </a:r>
            <a:r>
              <a:rPr lang="en-US" sz="2200" dirty="0"/>
              <a:t>(</a:t>
            </a:r>
            <a:r>
              <a:rPr lang="en-US" sz="2200" dirty="0" err="1"/>
              <a:t>aes</a:t>
            </a:r>
            <a:r>
              <a:rPr lang="en-US" sz="2200" dirty="0"/>
              <a:t>(x = dose, y = </a:t>
            </a:r>
            <a:r>
              <a:rPr lang="en-US" sz="2200" dirty="0" err="1"/>
              <a:t>len</a:t>
            </a:r>
            <a:r>
              <a:rPr lang="en-US" sz="2200" dirty="0"/>
              <a:t>, fill = dose)) +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geom_boxplot</a:t>
            </a:r>
            <a:r>
              <a:rPr lang="en-US" sz="2200" dirty="0"/>
              <a:t>()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ToothGrowth</a:t>
            </a:r>
            <a:r>
              <a:rPr lang="en-US" sz="2200" dirty="0"/>
              <a:t> |&gt;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ggplot</a:t>
            </a:r>
            <a:r>
              <a:rPr lang="en-US" sz="2200" dirty="0"/>
              <a:t>(</a:t>
            </a:r>
            <a:r>
              <a:rPr lang="en-US" sz="2200" dirty="0" err="1"/>
              <a:t>aes</a:t>
            </a:r>
            <a:r>
              <a:rPr lang="en-US" sz="2200" dirty="0"/>
              <a:t>(x = dose, y = </a:t>
            </a:r>
            <a:r>
              <a:rPr lang="en-US" sz="2200" dirty="0" err="1"/>
              <a:t>len</a:t>
            </a:r>
            <a:r>
              <a:rPr lang="en-US" sz="2200" dirty="0"/>
              <a:t>, fill = dose)) +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geom_boxplot</a:t>
            </a:r>
            <a:r>
              <a:rPr lang="en-US" sz="2200" dirty="0"/>
              <a:t>() + 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scale_fill_brewer</a:t>
            </a:r>
            <a:r>
              <a:rPr lang="en-US" sz="2200" dirty="0"/>
              <a:t>(palette = "Dark2") # </a:t>
            </a:r>
            <a:r>
              <a:rPr lang="en-US" sz="2200" dirty="0" err="1"/>
              <a:t>função</a:t>
            </a:r>
            <a:r>
              <a:rPr lang="en-US" sz="2200" dirty="0"/>
              <a:t> para mudar a </a:t>
            </a:r>
            <a:r>
              <a:rPr lang="en-US" sz="2200" dirty="0" err="1"/>
              <a:t>cor</a:t>
            </a:r>
            <a:r>
              <a:rPr lang="en-US" sz="2200" dirty="0"/>
              <a:t> do </a:t>
            </a:r>
            <a:r>
              <a:rPr lang="en-US" sz="2200" dirty="0" err="1"/>
              <a:t>preenchimento</a:t>
            </a:r>
            <a:endParaRPr lang="en-US" sz="220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E66A567-BAC0-45E2-A789-EA59450C7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06/11/2022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6C7D846-46FF-6D3B-F576-D6D6C3B37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FEB36CE-3145-C62F-775A-03B69A810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71</a:t>
            </a:fld>
            <a:endParaRPr lang="en-US" dirty="0"/>
          </a:p>
        </p:txBody>
      </p:sp>
      <p:pic>
        <p:nvPicPr>
          <p:cNvPr id="7" name="Picture 3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B76018B8-3AA6-5348-9387-F3B862A935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3291" y="6278004"/>
            <a:ext cx="2283009" cy="2644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463561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51570A-6B6E-6348-B8DD-E3E6727F2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b="0" i="0" u="none" strike="noStrike" dirty="0">
                <a:effectLst/>
                <a:latin typeface="Arial" panose="020B0604020202020204" pitchFamily="34" charset="0"/>
              </a:rPr>
              <a:t>Gráficos com o Pacote ggplot2 (</a:t>
            </a:r>
            <a:r>
              <a:rPr lang="pt-BR" sz="4400" b="0" i="0" u="none" strike="noStrike" dirty="0" err="1">
                <a:effectLst/>
                <a:latin typeface="Arial" panose="020B0604020202020204" pitchFamily="34" charset="0"/>
              </a:rPr>
              <a:t>BoxPlots</a:t>
            </a:r>
            <a:r>
              <a:rPr lang="pt-BR" sz="4400" b="0" i="0" u="none" strike="noStrike" dirty="0">
                <a:effectLst/>
                <a:latin typeface="Arial" panose="020B0604020202020204" pitchFamily="34" charset="0"/>
              </a:rPr>
              <a:t>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C359515-BB8C-2BE3-91A9-59B0368778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/>
              <a:t>### </a:t>
            </a:r>
            <a:r>
              <a:rPr lang="en-US" sz="2200" dirty="0" err="1"/>
              <a:t>Adição</a:t>
            </a:r>
            <a:r>
              <a:rPr lang="en-US" sz="2200" dirty="0"/>
              <a:t> de whiskers</a:t>
            </a:r>
          </a:p>
          <a:p>
            <a:pPr marL="0" indent="0">
              <a:buNone/>
            </a:pPr>
            <a:r>
              <a:rPr lang="en-US" sz="2200" dirty="0" err="1"/>
              <a:t>ToothGrowth</a:t>
            </a:r>
            <a:r>
              <a:rPr lang="en-US" sz="2200" dirty="0"/>
              <a:t> |&gt;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ggplot</a:t>
            </a:r>
            <a:r>
              <a:rPr lang="en-US" sz="2200" dirty="0"/>
              <a:t>(</a:t>
            </a:r>
            <a:r>
              <a:rPr lang="en-US" sz="2200" dirty="0" err="1"/>
              <a:t>aes</a:t>
            </a:r>
            <a:r>
              <a:rPr lang="en-US" sz="2200" dirty="0"/>
              <a:t>(x = dose, y = </a:t>
            </a:r>
            <a:r>
              <a:rPr lang="en-US" sz="2200" dirty="0" err="1"/>
              <a:t>len</a:t>
            </a:r>
            <a:r>
              <a:rPr lang="en-US" sz="2200" dirty="0"/>
              <a:t>, fill = supp)) +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stat_boxplot</a:t>
            </a:r>
            <a:r>
              <a:rPr lang="en-US" sz="2200" dirty="0"/>
              <a:t>(</a:t>
            </a:r>
            <a:r>
              <a:rPr lang="en-US" sz="2200" dirty="0" err="1"/>
              <a:t>geom</a:t>
            </a:r>
            <a:r>
              <a:rPr lang="en-US" sz="2200" dirty="0"/>
              <a:t> = '</a:t>
            </a:r>
            <a:r>
              <a:rPr lang="en-US" sz="2200" dirty="0" err="1"/>
              <a:t>errorbar</a:t>
            </a:r>
            <a:r>
              <a:rPr lang="en-US" sz="2200" dirty="0"/>
              <a:t>') + 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geom_boxplot</a:t>
            </a:r>
            <a:r>
              <a:rPr lang="en-US" sz="2200" dirty="0"/>
              <a:t>()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### </a:t>
            </a:r>
            <a:r>
              <a:rPr lang="en-US" sz="2200" dirty="0" err="1"/>
              <a:t>Adição</a:t>
            </a:r>
            <a:r>
              <a:rPr lang="en-US" sz="2200" dirty="0"/>
              <a:t> de jitters</a:t>
            </a:r>
          </a:p>
          <a:p>
            <a:pPr marL="0" indent="0">
              <a:buNone/>
            </a:pPr>
            <a:r>
              <a:rPr lang="en-US" sz="2200" dirty="0" err="1"/>
              <a:t>ggplot</a:t>
            </a:r>
            <a:r>
              <a:rPr lang="en-US" sz="2200" dirty="0"/>
              <a:t>(mpg, </a:t>
            </a:r>
            <a:r>
              <a:rPr lang="en-US" sz="2200" dirty="0" err="1"/>
              <a:t>aes</a:t>
            </a:r>
            <a:r>
              <a:rPr lang="en-US" sz="2200" dirty="0"/>
              <a:t>(class, </a:t>
            </a:r>
            <a:r>
              <a:rPr lang="en-US" sz="2200" dirty="0" err="1"/>
              <a:t>hwy</a:t>
            </a:r>
            <a:r>
              <a:rPr lang="en-US" sz="2200" dirty="0"/>
              <a:t>)) +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geom_boxplot</a:t>
            </a:r>
            <a:r>
              <a:rPr lang="en-US" sz="2200" dirty="0"/>
              <a:t>(</a:t>
            </a:r>
            <a:r>
              <a:rPr lang="en-US" sz="2200" dirty="0" err="1"/>
              <a:t>outlier.shape</a:t>
            </a:r>
            <a:r>
              <a:rPr lang="en-US" sz="2200" dirty="0"/>
              <a:t> = NA) +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geom_jitter</a:t>
            </a:r>
            <a:r>
              <a:rPr lang="en-US" sz="2200" dirty="0"/>
              <a:t>(width = 0.2) # </a:t>
            </a:r>
            <a:r>
              <a:rPr lang="en-US" sz="2200" dirty="0" err="1"/>
              <a:t>Ele</a:t>
            </a:r>
            <a:r>
              <a:rPr lang="en-US" sz="2200" dirty="0"/>
              <a:t> </a:t>
            </a:r>
            <a:r>
              <a:rPr lang="en-US" sz="2200" dirty="0" err="1"/>
              <a:t>adiciona</a:t>
            </a:r>
            <a:r>
              <a:rPr lang="en-US" sz="2200" dirty="0"/>
              <a:t> </a:t>
            </a:r>
            <a:r>
              <a:rPr lang="en-US" sz="2200" dirty="0" err="1"/>
              <a:t>uma</a:t>
            </a:r>
            <a:r>
              <a:rPr lang="en-US" sz="2200" dirty="0"/>
              <a:t> </a:t>
            </a:r>
            <a:r>
              <a:rPr lang="en-US" sz="2200" dirty="0" err="1"/>
              <a:t>pequena</a:t>
            </a:r>
            <a:r>
              <a:rPr lang="en-US" sz="2200" dirty="0"/>
              <a:t> </a:t>
            </a:r>
            <a:r>
              <a:rPr lang="en-US" sz="2200" dirty="0" err="1"/>
              <a:t>quantidade</a:t>
            </a:r>
            <a:r>
              <a:rPr lang="en-US" sz="2200" dirty="0"/>
              <a:t> de </a:t>
            </a:r>
            <a:r>
              <a:rPr lang="en-US" sz="2200" dirty="0" err="1"/>
              <a:t>variação</a:t>
            </a:r>
            <a:r>
              <a:rPr lang="en-US" sz="2200" dirty="0"/>
              <a:t> </a:t>
            </a:r>
            <a:r>
              <a:rPr lang="en-US" sz="2200" dirty="0" err="1"/>
              <a:t>aleatória</a:t>
            </a:r>
            <a:r>
              <a:rPr lang="en-US" sz="2200" dirty="0"/>
              <a:t> à </a:t>
            </a:r>
            <a:r>
              <a:rPr lang="en-US" sz="2200" dirty="0" err="1"/>
              <a:t>localização</a:t>
            </a:r>
            <a:r>
              <a:rPr lang="en-US" sz="2200" dirty="0"/>
              <a:t> de </a:t>
            </a:r>
            <a:r>
              <a:rPr lang="en-US" sz="2200" dirty="0" err="1"/>
              <a:t>cada</a:t>
            </a:r>
            <a:r>
              <a:rPr lang="en-US" sz="2200" dirty="0"/>
              <a:t> </a:t>
            </a:r>
            <a:r>
              <a:rPr lang="en-US" sz="2200" dirty="0" err="1"/>
              <a:t>ponto</a:t>
            </a:r>
            <a:r>
              <a:rPr lang="en-US" sz="2200" dirty="0"/>
              <a:t> e é </a:t>
            </a:r>
            <a:r>
              <a:rPr lang="en-US" sz="2200" dirty="0" err="1"/>
              <a:t>uma</a:t>
            </a:r>
            <a:r>
              <a:rPr lang="en-US" sz="2200" dirty="0"/>
              <a:t> </a:t>
            </a:r>
            <a:r>
              <a:rPr lang="en-US" sz="2200" dirty="0" err="1"/>
              <a:t>maneira</a:t>
            </a:r>
            <a:r>
              <a:rPr lang="en-US" sz="2200" dirty="0"/>
              <a:t> </a:t>
            </a:r>
            <a:r>
              <a:rPr lang="en-US" sz="2200" dirty="0" err="1"/>
              <a:t>útil</a:t>
            </a:r>
            <a:r>
              <a:rPr lang="en-US" sz="2200" dirty="0"/>
              <a:t> de lidar com a </a:t>
            </a:r>
            <a:r>
              <a:rPr lang="en-US" sz="2200" dirty="0" err="1"/>
              <a:t>sopreposição</a:t>
            </a:r>
            <a:r>
              <a:rPr lang="en-US" sz="2200" dirty="0"/>
              <a:t> </a:t>
            </a:r>
            <a:r>
              <a:rPr lang="en-US" sz="2200" dirty="0" err="1"/>
              <a:t>causada</a:t>
            </a:r>
            <a:r>
              <a:rPr lang="en-US" sz="2200" dirty="0"/>
              <a:t> pela </a:t>
            </a:r>
            <a:r>
              <a:rPr lang="en-US" sz="2200" dirty="0" err="1"/>
              <a:t>discrição</a:t>
            </a:r>
            <a:r>
              <a:rPr lang="en-US" sz="2200" dirty="0"/>
              <a:t> </a:t>
            </a:r>
            <a:r>
              <a:rPr lang="en-US" sz="2200" dirty="0" err="1"/>
              <a:t>em</a:t>
            </a:r>
            <a:r>
              <a:rPr lang="en-US" sz="2200" dirty="0"/>
              <a:t> conjuntos de dados </a:t>
            </a:r>
            <a:r>
              <a:rPr lang="en-US" sz="2200" dirty="0" err="1"/>
              <a:t>menores</a:t>
            </a:r>
            <a:r>
              <a:rPr lang="en-US" sz="2200" dirty="0"/>
              <a:t>.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ToothGrowth</a:t>
            </a:r>
            <a:r>
              <a:rPr lang="en-US" sz="2200" dirty="0"/>
              <a:t> |&gt;</a:t>
            </a:r>
          </a:p>
          <a:p>
            <a:pPr marL="0" indent="0">
              <a:buNone/>
            </a:pPr>
            <a:r>
              <a:rPr lang="en-US" sz="2200" dirty="0" err="1"/>
              <a:t>ggplot</a:t>
            </a:r>
            <a:r>
              <a:rPr lang="en-US" sz="2200" dirty="0"/>
              <a:t>( </a:t>
            </a:r>
            <a:r>
              <a:rPr lang="en-US" sz="2200" dirty="0" err="1"/>
              <a:t>aes</a:t>
            </a:r>
            <a:r>
              <a:rPr lang="en-US" sz="2200" dirty="0"/>
              <a:t>( x = dose, y = </a:t>
            </a:r>
            <a:r>
              <a:rPr lang="en-US" sz="2200" dirty="0" err="1"/>
              <a:t>len</a:t>
            </a:r>
            <a:r>
              <a:rPr lang="en-US" sz="2200" dirty="0"/>
              <a:t>, fill = dose)) +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geom_boxplot</a:t>
            </a:r>
            <a:r>
              <a:rPr lang="en-US" sz="2200" dirty="0"/>
              <a:t>(</a:t>
            </a:r>
            <a:r>
              <a:rPr lang="en-US" sz="2200" dirty="0" err="1"/>
              <a:t>outlier.shape</a:t>
            </a:r>
            <a:r>
              <a:rPr lang="en-US" sz="2200" dirty="0"/>
              <a:t>=NA) +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geom_jitter</a:t>
            </a:r>
            <a:r>
              <a:rPr lang="en-US" sz="2200" dirty="0"/>
              <a:t>(position=</a:t>
            </a:r>
            <a:r>
              <a:rPr lang="en-US" sz="2200" dirty="0" err="1"/>
              <a:t>position_jitter</a:t>
            </a:r>
            <a:r>
              <a:rPr lang="en-US" sz="2200" dirty="0"/>
              <a:t>(0.2))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E66A567-BAC0-45E2-A789-EA59450C7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06/11/2022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6C7D846-46FF-6D3B-F576-D6D6C3B37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FEB36CE-3145-C62F-775A-03B69A810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72</a:t>
            </a:fld>
            <a:endParaRPr lang="en-US" dirty="0"/>
          </a:p>
        </p:txBody>
      </p:sp>
      <p:pic>
        <p:nvPicPr>
          <p:cNvPr id="7" name="Picture 3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B76018B8-3AA6-5348-9387-F3B862A935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3291" y="6278004"/>
            <a:ext cx="2283009" cy="2644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48503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51570A-6B6E-6348-B8DD-E3E6727F2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b="0" i="0" u="none" strike="noStrike" dirty="0">
                <a:effectLst/>
                <a:latin typeface="Arial" panose="020B0604020202020204" pitchFamily="34" charset="0"/>
              </a:rPr>
              <a:t>Gráficos com o Pacote ggplot2 (</a:t>
            </a:r>
            <a:r>
              <a:rPr lang="pt-BR" sz="4400" b="0" i="0" u="none" strike="noStrike" dirty="0" err="1">
                <a:effectLst/>
                <a:latin typeface="Arial" panose="020B0604020202020204" pitchFamily="34" charset="0"/>
              </a:rPr>
              <a:t>BoxPlots</a:t>
            </a:r>
            <a:r>
              <a:rPr lang="pt-BR" sz="4400" b="0" i="0" u="none" strike="noStrike" dirty="0">
                <a:effectLst/>
                <a:latin typeface="Arial" panose="020B0604020202020204" pitchFamily="34" charset="0"/>
              </a:rPr>
              <a:t>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C359515-BB8C-2BE3-91A9-59B0368778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/>
              <a:t>### </a:t>
            </a:r>
            <a:r>
              <a:rPr lang="en-US" sz="2200" dirty="0" err="1"/>
              <a:t>Reordenação</a:t>
            </a:r>
            <a:endParaRPr lang="en-US" sz="2200" dirty="0"/>
          </a:p>
          <a:p>
            <a:pPr marL="0" indent="0">
              <a:buNone/>
            </a:pPr>
            <a:r>
              <a:rPr lang="en-US" sz="2200" dirty="0"/>
              <a:t>mpg |&gt;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ggplot</a:t>
            </a:r>
            <a:r>
              <a:rPr lang="en-US" sz="2200" dirty="0"/>
              <a:t>(</a:t>
            </a:r>
            <a:r>
              <a:rPr lang="en-US" sz="2200" dirty="0" err="1"/>
              <a:t>aes</a:t>
            </a:r>
            <a:r>
              <a:rPr lang="en-US" sz="2200" dirty="0"/>
              <a:t>(reorder(class, </a:t>
            </a:r>
            <a:r>
              <a:rPr lang="en-US" sz="2200" dirty="0" err="1"/>
              <a:t>hwy</a:t>
            </a:r>
            <a:r>
              <a:rPr lang="en-US" sz="2200" dirty="0"/>
              <a:t>), </a:t>
            </a:r>
            <a:r>
              <a:rPr lang="en-US" sz="2200" dirty="0" err="1"/>
              <a:t>hwy</a:t>
            </a:r>
            <a:r>
              <a:rPr lang="en-US" sz="2200" dirty="0"/>
              <a:t>, fill = class)) + # </a:t>
            </a:r>
            <a:r>
              <a:rPr lang="en-US" sz="2200" dirty="0" err="1"/>
              <a:t>uso</a:t>
            </a:r>
            <a:r>
              <a:rPr lang="en-US" sz="2200" dirty="0"/>
              <a:t> da </a:t>
            </a:r>
            <a:r>
              <a:rPr lang="en-US" sz="2200" dirty="0" err="1"/>
              <a:t>função</a:t>
            </a:r>
            <a:r>
              <a:rPr lang="en-US" sz="2200" dirty="0"/>
              <a:t> reorder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geom_boxplot</a:t>
            </a:r>
            <a:r>
              <a:rPr lang="en-US" sz="2200" dirty="0"/>
              <a:t>() +</a:t>
            </a:r>
          </a:p>
          <a:p>
            <a:pPr marL="0" indent="0">
              <a:buNone/>
            </a:pPr>
            <a:r>
              <a:rPr lang="en-US" sz="2200" dirty="0"/>
              <a:t>  labs(x = "Class", y = "Highway Miles per Gallon", fill = "Class")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mpg |&gt;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ggplot</a:t>
            </a:r>
            <a:r>
              <a:rPr lang="en-US" sz="2200" dirty="0"/>
              <a:t>(</a:t>
            </a:r>
            <a:r>
              <a:rPr lang="en-US" sz="2200" dirty="0" err="1"/>
              <a:t>aes</a:t>
            </a:r>
            <a:r>
              <a:rPr lang="en-US" sz="2200" dirty="0"/>
              <a:t>(reorder(class, -</a:t>
            </a:r>
            <a:r>
              <a:rPr lang="en-US" sz="2200" dirty="0" err="1"/>
              <a:t>hwy</a:t>
            </a:r>
            <a:r>
              <a:rPr lang="en-US" sz="2200" dirty="0"/>
              <a:t>), </a:t>
            </a:r>
            <a:r>
              <a:rPr lang="en-US" sz="2200" dirty="0" err="1"/>
              <a:t>hwy</a:t>
            </a:r>
            <a:r>
              <a:rPr lang="en-US" sz="2200" dirty="0"/>
              <a:t>, fill = class)) + # Qual </a:t>
            </a:r>
            <a:r>
              <a:rPr lang="en-US" sz="2200" dirty="0" err="1"/>
              <a:t>foi</a:t>
            </a:r>
            <a:r>
              <a:rPr lang="en-US" sz="2200" dirty="0"/>
              <a:t> a </a:t>
            </a:r>
            <a:r>
              <a:rPr lang="en-US" sz="2200" dirty="0" err="1"/>
              <a:t>mudança</a:t>
            </a:r>
            <a:r>
              <a:rPr lang="en-US" sz="2200" dirty="0"/>
              <a:t>?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geom_boxplot</a:t>
            </a:r>
            <a:r>
              <a:rPr lang="en-US" sz="2200" dirty="0"/>
              <a:t>() +</a:t>
            </a:r>
          </a:p>
          <a:p>
            <a:pPr marL="0" indent="0">
              <a:buNone/>
            </a:pPr>
            <a:r>
              <a:rPr lang="en-US" sz="2200" dirty="0"/>
              <a:t>  labs(x = "Class", y = "Highway Miles per Gallon", fill = "Class") 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E66A567-BAC0-45E2-A789-EA59450C7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06/11/2022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6C7D846-46FF-6D3B-F576-D6D6C3B37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FEB36CE-3145-C62F-775A-03B69A810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73</a:t>
            </a:fld>
            <a:endParaRPr lang="en-US" dirty="0"/>
          </a:p>
        </p:txBody>
      </p:sp>
      <p:pic>
        <p:nvPicPr>
          <p:cNvPr id="7" name="Picture 3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B76018B8-3AA6-5348-9387-F3B862A935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3291" y="6278004"/>
            <a:ext cx="2283009" cy="2644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409622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51570A-6B6E-6348-B8DD-E3E6727F2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b="0" i="0" u="none" strike="noStrike" dirty="0">
                <a:effectLst/>
                <a:latin typeface="Arial" panose="020B0604020202020204" pitchFamily="34" charset="0"/>
              </a:rPr>
              <a:t>Gráficos com o Pacote ggplot2 (Linhas)</a:t>
            </a:r>
            <a:endParaRPr lang="en-US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E66A567-BAC0-45E2-A789-EA59450C7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06/11/2022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6C7D846-46FF-6D3B-F576-D6D6C3B37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FEB36CE-3145-C62F-775A-03B69A810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74</a:t>
            </a:fld>
            <a:endParaRPr lang="en-US" dirty="0"/>
          </a:p>
        </p:txBody>
      </p:sp>
      <p:pic>
        <p:nvPicPr>
          <p:cNvPr id="7" name="Picture 3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B76018B8-3AA6-5348-9387-F3B862A935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3291" y="6278004"/>
            <a:ext cx="2283009" cy="2644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" name="Espaço Reservado para Conteúdo 15">
            <a:extLst>
              <a:ext uri="{FF2B5EF4-FFF2-40B4-BE49-F238E27FC236}">
                <a16:creationId xmlns:a16="http://schemas.microsoft.com/office/drawing/2014/main" id="{E468E4A3-9A58-50EF-6C5B-9DEA5B1ACC0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87455821"/>
              </p:ext>
            </p:extLst>
          </p:nvPr>
        </p:nvGraphicFramePr>
        <p:xfrm>
          <a:off x="457200" y="1600200"/>
          <a:ext cx="13868400" cy="74781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80153819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51570A-6B6E-6348-B8DD-E3E6727F2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b="0" i="0" u="none" strike="noStrike" dirty="0">
                <a:effectLst/>
                <a:latin typeface="Arial" panose="020B0604020202020204" pitchFamily="34" charset="0"/>
              </a:rPr>
              <a:t>Gráficos com o Pacote ggplot2 (Linhas)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C359515-BB8C-2BE3-91A9-59B0368778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/>
              <a:t>## </a:t>
            </a:r>
            <a:r>
              <a:rPr lang="en-US" sz="2200" dirty="0" err="1"/>
              <a:t>Importação</a:t>
            </a:r>
            <a:r>
              <a:rPr lang="en-US" sz="2200" dirty="0"/>
              <a:t> dos  </a:t>
            </a:r>
            <a:r>
              <a:rPr lang="en-US" sz="2200" dirty="0" err="1"/>
              <a:t>bancos</a:t>
            </a:r>
            <a:r>
              <a:rPr lang="en-US" sz="2200" dirty="0"/>
              <a:t> de dados</a:t>
            </a:r>
          </a:p>
          <a:p>
            <a:pPr marL="0" indent="0">
              <a:buNone/>
            </a:pPr>
            <a:r>
              <a:rPr lang="en-US" sz="2200" dirty="0" err="1"/>
              <a:t>ipca_selic</a:t>
            </a:r>
            <a:r>
              <a:rPr lang="en-US" sz="2200" dirty="0"/>
              <a:t> &lt;- </a:t>
            </a:r>
            <a:r>
              <a:rPr lang="en-US" sz="2200" dirty="0" err="1"/>
              <a:t>read_csv</a:t>
            </a:r>
            <a:r>
              <a:rPr lang="en-US" sz="2200" dirty="0"/>
              <a:t>("ipca_selic.csv")</a:t>
            </a:r>
          </a:p>
          <a:p>
            <a:pPr marL="0" indent="0">
              <a:buNone/>
            </a:pPr>
            <a:r>
              <a:rPr lang="en-US" sz="2200" dirty="0" err="1"/>
              <a:t>tx_housing</a:t>
            </a:r>
            <a:r>
              <a:rPr lang="en-US" sz="2200" dirty="0"/>
              <a:t> &lt;- </a:t>
            </a:r>
            <a:r>
              <a:rPr lang="en-US" sz="2200" dirty="0" err="1"/>
              <a:t>read_csv</a:t>
            </a:r>
            <a:r>
              <a:rPr lang="en-US" sz="2200" dirty="0"/>
              <a:t>("tx_housing.csv")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## </a:t>
            </a:r>
            <a:r>
              <a:rPr lang="en-US" sz="2200" dirty="0" err="1"/>
              <a:t>Gráfico</a:t>
            </a:r>
            <a:r>
              <a:rPr lang="en-US" sz="2200" dirty="0"/>
              <a:t> </a:t>
            </a:r>
            <a:r>
              <a:rPr lang="en-US" sz="2200" dirty="0" err="1"/>
              <a:t>Padrão</a:t>
            </a: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ipca_selic</a:t>
            </a:r>
            <a:r>
              <a:rPr lang="en-US" sz="2200" dirty="0"/>
              <a:t> |&gt; </a:t>
            </a:r>
          </a:p>
          <a:p>
            <a:pPr marL="0" indent="0">
              <a:buNone/>
            </a:pPr>
            <a:r>
              <a:rPr lang="en-US" sz="2200" dirty="0"/>
              <a:t>  filter(</a:t>
            </a:r>
            <a:r>
              <a:rPr lang="en-US" sz="2200" dirty="0" err="1"/>
              <a:t>Indicador</a:t>
            </a:r>
            <a:r>
              <a:rPr lang="en-US" sz="2200" dirty="0"/>
              <a:t> == "IPCA") %&gt;%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ggplot</a:t>
            </a:r>
            <a:r>
              <a:rPr lang="en-US" sz="2200" dirty="0"/>
              <a:t>(</a:t>
            </a:r>
            <a:r>
              <a:rPr lang="en-US" sz="2200" dirty="0" err="1"/>
              <a:t>aes</a:t>
            </a:r>
            <a:r>
              <a:rPr lang="en-US" sz="2200" dirty="0"/>
              <a:t>(x = Data, y = Valor)) +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geom_line</a:t>
            </a:r>
            <a:r>
              <a:rPr lang="en-US" sz="2200" dirty="0"/>
              <a:t>() +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ylab</a:t>
            </a:r>
            <a:r>
              <a:rPr lang="en-US" sz="2200" dirty="0"/>
              <a:t>("IPCA")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E66A567-BAC0-45E2-A789-EA59450C7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06/11/2022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6C7D846-46FF-6D3B-F576-D6D6C3B37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FEB36CE-3145-C62F-775A-03B69A810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75</a:t>
            </a:fld>
            <a:endParaRPr lang="en-US" dirty="0"/>
          </a:p>
        </p:txBody>
      </p:sp>
      <p:pic>
        <p:nvPicPr>
          <p:cNvPr id="7" name="Picture 3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B76018B8-3AA6-5348-9387-F3B862A935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3291" y="6278004"/>
            <a:ext cx="2283009" cy="2644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575594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51570A-6B6E-6348-B8DD-E3E6727F2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b="0" i="0" u="none" strike="noStrike" dirty="0">
                <a:effectLst/>
                <a:latin typeface="Arial" panose="020B0604020202020204" pitchFamily="34" charset="0"/>
              </a:rPr>
              <a:t>Gráficos com o Pacote ggplot2 (Linhas)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C359515-BB8C-2BE3-91A9-59B0368778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/>
              <a:t>## </a:t>
            </a:r>
            <a:r>
              <a:rPr lang="en-US" sz="2200" dirty="0" err="1"/>
              <a:t>Alterações</a:t>
            </a:r>
            <a:endParaRPr lang="en-US" sz="2200" dirty="0"/>
          </a:p>
          <a:p>
            <a:pPr marL="0" indent="0">
              <a:buNone/>
            </a:pPr>
            <a:r>
              <a:rPr lang="en-US" sz="2200" dirty="0"/>
              <a:t>### Cor das </a:t>
            </a:r>
            <a:r>
              <a:rPr lang="en-US" sz="2200" dirty="0" err="1"/>
              <a:t>linhas</a:t>
            </a:r>
            <a:r>
              <a:rPr lang="en-US" sz="2200" dirty="0"/>
              <a:t> </a:t>
            </a:r>
            <a:r>
              <a:rPr lang="en-US" sz="2200" dirty="0" err="1"/>
              <a:t>pelas</a:t>
            </a:r>
            <a:r>
              <a:rPr lang="en-US" sz="2200" dirty="0"/>
              <a:t> </a:t>
            </a:r>
            <a:r>
              <a:rPr lang="en-US" sz="2200" dirty="0" err="1"/>
              <a:t>categorias</a:t>
            </a:r>
            <a:r>
              <a:rPr lang="en-US" sz="2200" dirty="0"/>
              <a:t> </a:t>
            </a:r>
            <a:r>
              <a:rPr lang="en-US" sz="2200" dirty="0" err="1"/>
              <a:t>em</a:t>
            </a:r>
            <a:r>
              <a:rPr lang="en-US" sz="2200" dirty="0"/>
              <a:t> </a:t>
            </a:r>
            <a:r>
              <a:rPr lang="en-US" sz="2200" dirty="0" err="1"/>
              <a:t>uma</a:t>
            </a:r>
            <a:r>
              <a:rPr lang="en-US" sz="2200" dirty="0"/>
              <a:t> </a:t>
            </a:r>
            <a:r>
              <a:rPr lang="en-US" sz="2200" dirty="0" err="1"/>
              <a:t>outra</a:t>
            </a:r>
            <a:r>
              <a:rPr lang="en-US" sz="2200" dirty="0"/>
              <a:t> </a:t>
            </a:r>
            <a:r>
              <a:rPr lang="en-US" sz="2200" dirty="0" err="1"/>
              <a:t>variável</a:t>
            </a: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ipca_selic</a:t>
            </a:r>
            <a:r>
              <a:rPr lang="en-US" sz="2200" dirty="0"/>
              <a:t> |&gt; 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ggplot</a:t>
            </a:r>
            <a:r>
              <a:rPr lang="en-US" sz="2200" dirty="0"/>
              <a:t>(</a:t>
            </a:r>
            <a:r>
              <a:rPr lang="en-US" sz="2200" dirty="0" err="1"/>
              <a:t>aes</a:t>
            </a:r>
            <a:r>
              <a:rPr lang="en-US" sz="2200" dirty="0"/>
              <a:t>(x = Data, y = Valor)) +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geom_line</a:t>
            </a:r>
            <a:r>
              <a:rPr lang="en-US" sz="2200" dirty="0"/>
              <a:t>(</a:t>
            </a:r>
            <a:r>
              <a:rPr lang="en-US" sz="2200" dirty="0" err="1"/>
              <a:t>aes</a:t>
            </a:r>
            <a:r>
              <a:rPr lang="en-US" sz="2200" dirty="0"/>
              <a:t>(color = </a:t>
            </a:r>
            <a:r>
              <a:rPr lang="en-US" sz="2200" dirty="0" err="1"/>
              <a:t>Indicador</a:t>
            </a:r>
            <a:r>
              <a:rPr lang="en-US" sz="2200" dirty="0"/>
              <a:t>), size = 1)  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### </a:t>
            </a:r>
            <a:r>
              <a:rPr lang="en-US" sz="2200" dirty="0" err="1"/>
              <a:t>Tracejado</a:t>
            </a:r>
            <a:r>
              <a:rPr lang="en-US" sz="2200" dirty="0"/>
              <a:t>, </a:t>
            </a:r>
            <a:r>
              <a:rPr lang="en-US" sz="2200" dirty="0" err="1"/>
              <a:t>cor</a:t>
            </a:r>
            <a:r>
              <a:rPr lang="en-US" sz="2200" dirty="0"/>
              <a:t> e </a:t>
            </a:r>
            <a:r>
              <a:rPr lang="en-US" sz="2200" dirty="0" err="1"/>
              <a:t>espessura</a:t>
            </a:r>
            <a:r>
              <a:rPr lang="en-US" sz="2200" dirty="0"/>
              <a:t> das </a:t>
            </a:r>
            <a:r>
              <a:rPr lang="en-US" sz="2200" dirty="0" err="1"/>
              <a:t>linhas</a:t>
            </a:r>
            <a:r>
              <a:rPr lang="en-US" sz="2200" dirty="0"/>
              <a:t> </a:t>
            </a:r>
            <a:r>
              <a:rPr lang="en-US" sz="2200" dirty="0" err="1"/>
              <a:t>pelas</a:t>
            </a:r>
            <a:r>
              <a:rPr lang="en-US" sz="2200" dirty="0"/>
              <a:t> </a:t>
            </a:r>
            <a:r>
              <a:rPr lang="en-US" sz="2200" dirty="0" err="1"/>
              <a:t>categorias</a:t>
            </a:r>
            <a:r>
              <a:rPr lang="en-US" sz="2200" dirty="0"/>
              <a:t> </a:t>
            </a:r>
            <a:r>
              <a:rPr lang="en-US" sz="2200" dirty="0" err="1"/>
              <a:t>em</a:t>
            </a:r>
            <a:r>
              <a:rPr lang="en-US" sz="2200" dirty="0"/>
              <a:t> </a:t>
            </a:r>
            <a:r>
              <a:rPr lang="en-US" sz="2200" dirty="0" err="1"/>
              <a:t>uma</a:t>
            </a:r>
            <a:r>
              <a:rPr lang="en-US" sz="2200" dirty="0"/>
              <a:t> </a:t>
            </a:r>
            <a:r>
              <a:rPr lang="en-US" sz="2200" dirty="0" err="1"/>
              <a:t>outra</a:t>
            </a:r>
            <a:r>
              <a:rPr lang="en-US" sz="2200" dirty="0"/>
              <a:t> </a:t>
            </a:r>
            <a:r>
              <a:rPr lang="en-US" sz="2200" dirty="0" err="1"/>
              <a:t>variável</a:t>
            </a: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ipca_selic</a:t>
            </a:r>
            <a:r>
              <a:rPr lang="en-US" sz="2200" dirty="0"/>
              <a:t> |&gt; 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ggplot</a:t>
            </a:r>
            <a:r>
              <a:rPr lang="en-US" sz="2200" dirty="0"/>
              <a:t>(</a:t>
            </a:r>
            <a:r>
              <a:rPr lang="en-US" sz="2200" dirty="0" err="1"/>
              <a:t>aes</a:t>
            </a:r>
            <a:r>
              <a:rPr lang="en-US" sz="2200" dirty="0"/>
              <a:t>(x = Data, y = Valor)) +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geom_line</a:t>
            </a:r>
            <a:r>
              <a:rPr lang="en-US" sz="2200" dirty="0"/>
              <a:t>(</a:t>
            </a:r>
            <a:r>
              <a:rPr lang="en-US" sz="2200" dirty="0" err="1"/>
              <a:t>aes</a:t>
            </a:r>
            <a:r>
              <a:rPr lang="en-US" sz="2200" dirty="0"/>
              <a:t>(color = </a:t>
            </a:r>
            <a:r>
              <a:rPr lang="en-US" sz="2200" dirty="0" err="1"/>
              <a:t>Indicador</a:t>
            </a:r>
            <a:r>
              <a:rPr lang="en-US" sz="2200" dirty="0"/>
              <a:t>, </a:t>
            </a:r>
            <a:r>
              <a:rPr lang="en-US" sz="2200" dirty="0" err="1"/>
              <a:t>linetype</a:t>
            </a:r>
            <a:r>
              <a:rPr lang="en-US" sz="2200" dirty="0"/>
              <a:t> = </a:t>
            </a:r>
            <a:r>
              <a:rPr lang="en-US" sz="2200" dirty="0" err="1"/>
              <a:t>Indicador</a:t>
            </a:r>
            <a:r>
              <a:rPr lang="en-US" sz="2200" dirty="0"/>
              <a:t>), size = 1)</a:t>
            </a:r>
          </a:p>
          <a:p>
            <a:pPr marL="0" indent="0">
              <a:buNone/>
            </a:pPr>
            <a:endParaRPr lang="en-US" sz="220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E66A567-BAC0-45E2-A789-EA59450C7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06/11/2022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6C7D846-46FF-6D3B-F576-D6D6C3B37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FEB36CE-3145-C62F-775A-03B69A810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76</a:t>
            </a:fld>
            <a:endParaRPr lang="en-US" dirty="0"/>
          </a:p>
        </p:txBody>
      </p:sp>
      <p:pic>
        <p:nvPicPr>
          <p:cNvPr id="7" name="Picture 3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B76018B8-3AA6-5348-9387-F3B862A935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3291" y="6278004"/>
            <a:ext cx="2283009" cy="2644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682671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51570A-6B6E-6348-B8DD-E3E6727F2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b="0" i="0" u="none" strike="noStrike" dirty="0">
                <a:effectLst/>
                <a:latin typeface="Arial" panose="020B0604020202020204" pitchFamily="34" charset="0"/>
              </a:rPr>
              <a:t>Gráficos com o Pacote ggplot2 (Linhas)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C359515-BB8C-2BE3-91A9-59B0368778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/>
              <a:t>### </a:t>
            </a:r>
            <a:r>
              <a:rPr lang="en-US" sz="2200" dirty="0" err="1"/>
              <a:t>Mudanças</a:t>
            </a:r>
            <a:r>
              <a:rPr lang="en-US" sz="2200" dirty="0"/>
              <a:t> </a:t>
            </a:r>
            <a:r>
              <a:rPr lang="en-US" sz="2200" dirty="0" err="1"/>
              <a:t>nas</a:t>
            </a:r>
            <a:r>
              <a:rPr lang="en-US" sz="2200" dirty="0"/>
              <a:t> </a:t>
            </a:r>
            <a:r>
              <a:rPr lang="en-US" sz="2200" dirty="0" err="1"/>
              <a:t>escalas</a:t>
            </a:r>
            <a:r>
              <a:rPr lang="en-US" sz="2200" dirty="0"/>
              <a:t> dos </a:t>
            </a:r>
            <a:r>
              <a:rPr lang="en-US" sz="2200" dirty="0" err="1"/>
              <a:t>eixos</a:t>
            </a:r>
            <a:r>
              <a:rPr lang="en-US" sz="2200" dirty="0"/>
              <a:t> x e y</a:t>
            </a:r>
          </a:p>
          <a:p>
            <a:pPr marL="0" indent="0">
              <a:buNone/>
            </a:pPr>
            <a:r>
              <a:rPr lang="en-US" sz="2200" dirty="0" err="1"/>
              <a:t>tx_housing</a:t>
            </a:r>
            <a:r>
              <a:rPr lang="en-US" sz="2200" dirty="0"/>
              <a:t> |&gt;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group_by</a:t>
            </a:r>
            <a:r>
              <a:rPr lang="en-US" sz="2200" dirty="0"/>
              <a:t>(Data) %&gt;%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summarise</a:t>
            </a:r>
            <a:r>
              <a:rPr lang="en-US" sz="2200" dirty="0"/>
              <a:t>("Volume </a:t>
            </a:r>
            <a:r>
              <a:rPr lang="en-US" sz="2200" dirty="0" err="1"/>
              <a:t>Médio</a:t>
            </a:r>
            <a:r>
              <a:rPr lang="en-US" sz="2200" dirty="0"/>
              <a:t>" = mean(volume, na.rm = TRUE)) %&gt;%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ggplot</a:t>
            </a:r>
            <a:r>
              <a:rPr lang="en-US" sz="2200" dirty="0"/>
              <a:t>(</a:t>
            </a:r>
            <a:r>
              <a:rPr lang="en-US" sz="2200" dirty="0" err="1"/>
              <a:t>aes</a:t>
            </a:r>
            <a:r>
              <a:rPr lang="en-US" sz="2200" dirty="0"/>
              <a:t>(x = Data, y = `Volume </a:t>
            </a:r>
            <a:r>
              <a:rPr lang="en-US" sz="2200" dirty="0" err="1"/>
              <a:t>Médio</a:t>
            </a:r>
            <a:r>
              <a:rPr lang="en-US" sz="2200" dirty="0"/>
              <a:t>`)) +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geom_line</a:t>
            </a:r>
            <a:r>
              <a:rPr lang="en-US" sz="2200" dirty="0"/>
              <a:t>() +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scale_x_date</a:t>
            </a:r>
            <a:r>
              <a:rPr lang="en-US" sz="2200" dirty="0"/>
              <a:t>(</a:t>
            </a:r>
            <a:r>
              <a:rPr lang="en-US" sz="2200" dirty="0" err="1"/>
              <a:t>date_breaks</a:t>
            </a:r>
            <a:r>
              <a:rPr lang="en-US" sz="2200" dirty="0"/>
              <a:t> = "1 year",</a:t>
            </a:r>
          </a:p>
          <a:p>
            <a:pPr marL="0" indent="0">
              <a:buNone/>
            </a:pPr>
            <a:r>
              <a:rPr lang="en-US" sz="2200" dirty="0"/>
              <a:t>               </a:t>
            </a:r>
            <a:r>
              <a:rPr lang="en-US" sz="2200" dirty="0" err="1"/>
              <a:t>date_labels</a:t>
            </a:r>
            <a:r>
              <a:rPr lang="en-US" sz="2200" dirty="0"/>
              <a:t> = "%Y") +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scale_y_continuous</a:t>
            </a:r>
            <a:r>
              <a:rPr lang="en-US" sz="2200" dirty="0"/>
              <a:t>(labels = scales::</a:t>
            </a:r>
            <a:r>
              <a:rPr lang="en-US" sz="2200" dirty="0" err="1"/>
              <a:t>number_format</a:t>
            </a:r>
            <a:r>
              <a:rPr lang="en-US" sz="2200" dirty="0"/>
              <a:t>(</a:t>
            </a:r>
            <a:r>
              <a:rPr lang="en-US" sz="2200" dirty="0" err="1"/>
              <a:t>big.mark</a:t>
            </a:r>
            <a:r>
              <a:rPr lang="en-US" sz="2200" dirty="0"/>
              <a:t> = ".",</a:t>
            </a:r>
          </a:p>
          <a:p>
            <a:pPr marL="0" indent="0">
              <a:buNone/>
            </a:pPr>
            <a:r>
              <a:rPr lang="en-US" sz="2200" dirty="0"/>
              <a:t>                                                    </a:t>
            </a:r>
            <a:r>
              <a:rPr lang="en-US" sz="2200" dirty="0" err="1"/>
              <a:t>decimal.mark</a:t>
            </a:r>
            <a:r>
              <a:rPr lang="en-US" sz="2200" dirty="0"/>
              <a:t> = ",")) +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theme_light</a:t>
            </a:r>
            <a:r>
              <a:rPr lang="en-US" sz="2200" dirty="0"/>
              <a:t>()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E66A567-BAC0-45E2-A789-EA59450C7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06/11/2022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6C7D846-46FF-6D3B-F576-D6D6C3B37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FEB36CE-3145-C62F-775A-03B69A810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77</a:t>
            </a:fld>
            <a:endParaRPr lang="en-US" dirty="0"/>
          </a:p>
        </p:txBody>
      </p:sp>
      <p:pic>
        <p:nvPicPr>
          <p:cNvPr id="7" name="Picture 3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B76018B8-3AA6-5348-9387-F3B862A935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3291" y="6278004"/>
            <a:ext cx="2283009" cy="2644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679444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51570A-6B6E-6348-B8DD-E3E6727F2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b="0" i="0" u="none" strike="noStrike" dirty="0">
                <a:effectLst/>
                <a:latin typeface="Arial" panose="020B0604020202020204" pitchFamily="34" charset="0"/>
              </a:rPr>
              <a:t>Gráficos com o Pacote ggplot2 (Barras ou Colunas)</a:t>
            </a:r>
            <a:endParaRPr lang="en-US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E66A567-BAC0-45E2-A789-EA59450C7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06/11/2022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6C7D846-46FF-6D3B-F576-D6D6C3B37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FEB36CE-3145-C62F-775A-03B69A810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78</a:t>
            </a:fld>
            <a:endParaRPr lang="en-US" dirty="0"/>
          </a:p>
        </p:txBody>
      </p:sp>
      <p:pic>
        <p:nvPicPr>
          <p:cNvPr id="7" name="Picture 3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B76018B8-3AA6-5348-9387-F3B862A935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3291" y="6278004"/>
            <a:ext cx="2283009" cy="2644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" name="Espaço Reservado para Conteúdo 15">
            <a:extLst>
              <a:ext uri="{FF2B5EF4-FFF2-40B4-BE49-F238E27FC236}">
                <a16:creationId xmlns:a16="http://schemas.microsoft.com/office/drawing/2014/main" id="{7BEBD326-D2FA-C9AA-4A2B-673B2BCFD13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16896069"/>
              </p:ext>
            </p:extLst>
          </p:nvPr>
        </p:nvGraphicFramePr>
        <p:xfrm>
          <a:off x="457200" y="1600200"/>
          <a:ext cx="13868400" cy="74781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78744054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51570A-6B6E-6348-B8DD-E3E6727F2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b="0" i="0" u="none" strike="noStrike" dirty="0">
                <a:effectLst/>
                <a:latin typeface="Arial" panose="020B0604020202020204" pitchFamily="34" charset="0"/>
              </a:rPr>
              <a:t>Gráficos com o Pacote ggplot2 (Barras ou Colunas)</a:t>
            </a:r>
            <a:endParaRPr lang="en-US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E66A567-BAC0-45E2-A789-EA59450C7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06/11/2022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6C7D846-46FF-6D3B-F576-D6D6C3B37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FEB36CE-3145-C62F-775A-03B69A810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79</a:t>
            </a:fld>
            <a:endParaRPr lang="en-US" dirty="0"/>
          </a:p>
        </p:txBody>
      </p:sp>
      <p:pic>
        <p:nvPicPr>
          <p:cNvPr id="7" name="Picture 3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B76018B8-3AA6-5348-9387-F3B862A935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3291" y="6278004"/>
            <a:ext cx="2283009" cy="2644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A4077F2-5CCE-D393-1A6B-71E17F7ECB6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700" y="2019300"/>
            <a:ext cx="13074649" cy="5410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65979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2C991A-8CD8-BF90-216C-ED9735313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Importação de Banco de Dados</a:t>
            </a:r>
            <a:endParaRPr lang="en-US" dirty="0"/>
          </a:p>
        </p:txBody>
      </p:sp>
      <p:pic>
        <p:nvPicPr>
          <p:cNvPr id="8" name="Espaço Reservado para Conteúdo 7">
            <a:extLst>
              <a:ext uri="{FF2B5EF4-FFF2-40B4-BE49-F238E27FC236}">
                <a16:creationId xmlns:a16="http://schemas.microsoft.com/office/drawing/2014/main" id="{7A461F6D-7CF8-F293-E2F2-568CB03377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5800" y="1417638"/>
            <a:ext cx="6378944" cy="6378944"/>
          </a:xfrm>
        </p:spPr>
      </p:pic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7757936-AE54-E9E6-C661-FEB7AB3660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FBAD6-E932-48D5-9E5D-D42DCBEB188F}" type="datetime1">
              <a:rPr lang="pt-BR" smtClean="0"/>
              <a:t>06/11/2022</a:t>
            </a:fld>
            <a:endParaRPr lang="en-US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DDE9702-DA44-0289-1B8A-8A36FF9B5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0A3E506A-4153-9D2B-D883-ECE6B57E38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0" y="1736415"/>
            <a:ext cx="6345950" cy="3673392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E7CCDE54-52D7-B771-2672-2C58B11EEBBA}"/>
              </a:ext>
            </a:extLst>
          </p:cNvPr>
          <p:cNvSpPr/>
          <p:nvPr/>
        </p:nvSpPr>
        <p:spPr>
          <a:xfrm>
            <a:off x="696035" y="1769966"/>
            <a:ext cx="417317" cy="282191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0A2999A4-04F7-3B8D-5669-0DFEE2EDD1FA}"/>
              </a:ext>
            </a:extLst>
          </p:cNvPr>
          <p:cNvSpPr/>
          <p:nvPr/>
        </p:nvSpPr>
        <p:spPr>
          <a:xfrm>
            <a:off x="691486" y="4090348"/>
            <a:ext cx="1692937" cy="282191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6955EB76-1B1B-F525-114D-AF60FC155B5E}"/>
              </a:ext>
            </a:extLst>
          </p:cNvPr>
          <p:cNvSpPr/>
          <p:nvPr/>
        </p:nvSpPr>
        <p:spPr>
          <a:xfrm>
            <a:off x="4801172" y="4430232"/>
            <a:ext cx="1980628" cy="1801847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AFE8D382-5661-AEEA-C28F-A337CC4E2411}"/>
              </a:ext>
            </a:extLst>
          </p:cNvPr>
          <p:cNvSpPr/>
          <p:nvPr/>
        </p:nvSpPr>
        <p:spPr>
          <a:xfrm>
            <a:off x="9184630" y="2438007"/>
            <a:ext cx="1597639" cy="316895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CEB19083-CD3C-7CEB-E61C-FFBA5BF8CBF1}"/>
              </a:ext>
            </a:extLst>
          </p:cNvPr>
          <p:cNvSpPr/>
          <p:nvPr/>
        </p:nvSpPr>
        <p:spPr>
          <a:xfrm>
            <a:off x="9184630" y="2756455"/>
            <a:ext cx="2155522" cy="2272352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Espaço Reservado para Rodapé 15">
            <a:extLst>
              <a:ext uri="{FF2B5EF4-FFF2-40B4-BE49-F238E27FC236}">
                <a16:creationId xmlns:a16="http://schemas.microsoft.com/office/drawing/2014/main" id="{81DE0D9B-929C-F4F7-E015-DC38EE19DB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000863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51570A-6B6E-6348-B8DD-E3E6727F2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b="0" i="0" u="none" strike="noStrike" dirty="0">
                <a:effectLst/>
                <a:latin typeface="Arial" panose="020B0604020202020204" pitchFamily="34" charset="0"/>
              </a:rPr>
              <a:t>Gráficos com o Pacote ggplot2 (Barras ou Colunas)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C359515-BB8C-2BE3-91A9-59B0368778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/>
              <a:t>## </a:t>
            </a:r>
            <a:r>
              <a:rPr lang="en-US" sz="2200" dirty="0" err="1"/>
              <a:t>Gráfico</a:t>
            </a:r>
            <a:r>
              <a:rPr lang="en-US" sz="2200" dirty="0"/>
              <a:t> </a:t>
            </a:r>
            <a:r>
              <a:rPr lang="en-US" sz="2200" dirty="0" err="1"/>
              <a:t>padrão</a:t>
            </a: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ggplot</a:t>
            </a:r>
            <a:r>
              <a:rPr lang="en-US" sz="2200" dirty="0"/>
              <a:t>(data = diamonds) + 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geom_bar</a:t>
            </a:r>
            <a:r>
              <a:rPr lang="en-US" sz="2200" dirty="0"/>
              <a:t>(mapping = </a:t>
            </a:r>
            <a:r>
              <a:rPr lang="en-US" sz="2200" dirty="0" err="1"/>
              <a:t>aes</a:t>
            </a:r>
            <a:r>
              <a:rPr lang="en-US" sz="2200" dirty="0"/>
              <a:t>(x = cut))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## </a:t>
            </a:r>
            <a:r>
              <a:rPr lang="en-US" sz="2200" dirty="0" err="1"/>
              <a:t>Alterações</a:t>
            </a:r>
            <a:endParaRPr lang="en-US" sz="2200" dirty="0"/>
          </a:p>
          <a:p>
            <a:pPr marL="0" indent="0">
              <a:buNone/>
            </a:pPr>
            <a:r>
              <a:rPr lang="en-US" sz="2200" dirty="0"/>
              <a:t>### Cor das barras </a:t>
            </a:r>
            <a:r>
              <a:rPr lang="en-US" sz="2200" dirty="0" err="1"/>
              <a:t>por</a:t>
            </a:r>
            <a:r>
              <a:rPr lang="en-US" sz="2200" dirty="0"/>
              <a:t> </a:t>
            </a:r>
            <a:r>
              <a:rPr lang="en-US" sz="2200" dirty="0" err="1"/>
              <a:t>categorias</a:t>
            </a:r>
            <a:r>
              <a:rPr lang="en-US" sz="2200" dirty="0"/>
              <a:t> da </a:t>
            </a:r>
            <a:r>
              <a:rPr lang="en-US" sz="2200" dirty="0" err="1"/>
              <a:t>mesma</a:t>
            </a:r>
            <a:r>
              <a:rPr lang="en-US" sz="2200" dirty="0"/>
              <a:t> </a:t>
            </a:r>
            <a:r>
              <a:rPr lang="en-US" sz="2200" dirty="0" err="1"/>
              <a:t>variável</a:t>
            </a: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ggplot</a:t>
            </a:r>
            <a:r>
              <a:rPr lang="en-US" sz="2200" dirty="0"/>
              <a:t>(data = diamonds) + 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geom_bar</a:t>
            </a:r>
            <a:r>
              <a:rPr lang="en-US" sz="2200" dirty="0"/>
              <a:t>(mapping = </a:t>
            </a:r>
            <a:r>
              <a:rPr lang="en-US" sz="2200" dirty="0" err="1"/>
              <a:t>aes</a:t>
            </a:r>
            <a:r>
              <a:rPr lang="en-US" sz="2200" dirty="0"/>
              <a:t>(x = cut, fill = cut))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### Cor das barras </a:t>
            </a:r>
            <a:r>
              <a:rPr lang="en-US" sz="2200" dirty="0" err="1"/>
              <a:t>por</a:t>
            </a:r>
            <a:r>
              <a:rPr lang="en-US" sz="2200" dirty="0"/>
              <a:t> </a:t>
            </a:r>
            <a:r>
              <a:rPr lang="en-US" sz="2200" dirty="0" err="1"/>
              <a:t>categorias</a:t>
            </a:r>
            <a:r>
              <a:rPr lang="en-US" sz="2200" dirty="0"/>
              <a:t> de </a:t>
            </a:r>
            <a:r>
              <a:rPr lang="en-US" sz="2200" dirty="0" err="1"/>
              <a:t>uma</a:t>
            </a:r>
            <a:r>
              <a:rPr lang="en-US" sz="2200" dirty="0"/>
              <a:t> </a:t>
            </a:r>
            <a:r>
              <a:rPr lang="en-US" sz="2200" dirty="0" err="1"/>
              <a:t>outra</a:t>
            </a:r>
            <a:r>
              <a:rPr lang="en-US" sz="2200" dirty="0"/>
              <a:t> </a:t>
            </a:r>
            <a:r>
              <a:rPr lang="en-US" sz="2200" dirty="0" err="1"/>
              <a:t>variável</a:t>
            </a: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ggplot</a:t>
            </a:r>
            <a:r>
              <a:rPr lang="en-US" sz="2200" dirty="0"/>
              <a:t>(data = diamonds) + 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geom_bar</a:t>
            </a:r>
            <a:r>
              <a:rPr lang="en-US" sz="2200" dirty="0"/>
              <a:t>(mapping = </a:t>
            </a:r>
            <a:r>
              <a:rPr lang="en-US" sz="2200" dirty="0" err="1"/>
              <a:t>aes</a:t>
            </a:r>
            <a:r>
              <a:rPr lang="en-US" sz="2200" dirty="0"/>
              <a:t>(x = cut, fill = clarity))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ggplot</a:t>
            </a:r>
            <a:r>
              <a:rPr lang="en-US" sz="2200" dirty="0"/>
              <a:t>(data = diamonds) + 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geom_bar</a:t>
            </a:r>
            <a:r>
              <a:rPr lang="en-US" sz="2200" dirty="0"/>
              <a:t>(mapping = </a:t>
            </a:r>
            <a:r>
              <a:rPr lang="en-US" sz="2200" dirty="0" err="1"/>
              <a:t>aes</a:t>
            </a:r>
            <a:r>
              <a:rPr lang="en-US" sz="2200" dirty="0"/>
              <a:t>(x = cut, fill = clarity), </a:t>
            </a:r>
          </a:p>
          <a:p>
            <a:pPr marL="0" indent="0">
              <a:buNone/>
            </a:pPr>
            <a:r>
              <a:rPr lang="en-US" sz="2200" dirty="0"/>
              <a:t>           position = "dodge")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E66A567-BAC0-45E2-A789-EA59450C7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06/11/2022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6C7D846-46FF-6D3B-F576-D6D6C3B37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FEB36CE-3145-C62F-775A-03B69A810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80</a:t>
            </a:fld>
            <a:endParaRPr lang="en-US" dirty="0"/>
          </a:p>
        </p:txBody>
      </p:sp>
      <p:pic>
        <p:nvPicPr>
          <p:cNvPr id="7" name="Picture 3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B76018B8-3AA6-5348-9387-F3B862A935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3291" y="6278004"/>
            <a:ext cx="2283009" cy="2644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406175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51570A-6B6E-6348-B8DD-E3E6727F2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b="0" i="0" u="none" strike="noStrike" dirty="0">
                <a:effectLst/>
                <a:latin typeface="Arial" panose="020B0604020202020204" pitchFamily="34" charset="0"/>
              </a:rPr>
              <a:t>Gráficos com o Pacote ggplot2 (Barras ou Colunas)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C359515-BB8C-2BE3-91A9-59B0368778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/>
              <a:t>### </a:t>
            </a:r>
            <a:r>
              <a:rPr lang="en-US" sz="2200" dirty="0" err="1"/>
              <a:t>Mudança</a:t>
            </a:r>
            <a:r>
              <a:rPr lang="en-US" sz="2200" dirty="0"/>
              <a:t> de </a:t>
            </a:r>
            <a:r>
              <a:rPr lang="en-US" sz="2200" dirty="0" err="1"/>
              <a:t>orientação</a:t>
            </a:r>
            <a:r>
              <a:rPr lang="en-US" sz="2200" dirty="0"/>
              <a:t> dos </a:t>
            </a:r>
            <a:r>
              <a:rPr lang="en-US" sz="2200" dirty="0" err="1"/>
              <a:t>eixos</a:t>
            </a: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ggplot</a:t>
            </a:r>
            <a:r>
              <a:rPr lang="en-US" sz="2200" dirty="0"/>
              <a:t>(data = diamonds) + 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geom_bar</a:t>
            </a:r>
            <a:r>
              <a:rPr lang="en-US" sz="2200" dirty="0"/>
              <a:t>(mapping = </a:t>
            </a:r>
            <a:r>
              <a:rPr lang="en-US" sz="2200" dirty="0" err="1"/>
              <a:t>aes</a:t>
            </a:r>
            <a:r>
              <a:rPr lang="en-US" sz="2200" dirty="0"/>
              <a:t>(x = cut, fill = cut), </a:t>
            </a:r>
          </a:p>
          <a:p>
            <a:pPr marL="0" indent="0">
              <a:buNone/>
            </a:pPr>
            <a:r>
              <a:rPr lang="en-US" sz="2200" dirty="0"/>
              <a:t>           </a:t>
            </a:r>
            <a:r>
              <a:rPr lang="en-US" sz="2200" dirty="0" err="1"/>
              <a:t>show.legend</a:t>
            </a:r>
            <a:r>
              <a:rPr lang="en-US" sz="2200" dirty="0"/>
              <a:t> = FALSE,</a:t>
            </a:r>
          </a:p>
          <a:p>
            <a:pPr marL="0" indent="0">
              <a:buNone/>
            </a:pPr>
            <a:r>
              <a:rPr lang="en-US" sz="2200" dirty="0"/>
              <a:t>           width = 1) -&gt; </a:t>
            </a:r>
            <a:r>
              <a:rPr lang="en-US" sz="2200" dirty="0" err="1"/>
              <a:t>p_bar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p_bar</a:t>
            </a:r>
            <a:r>
              <a:rPr lang="en-US" sz="2200" dirty="0"/>
              <a:t> + </a:t>
            </a:r>
            <a:r>
              <a:rPr lang="en-US" sz="2200" dirty="0" err="1"/>
              <a:t>coord_flip</a:t>
            </a:r>
            <a:r>
              <a:rPr lang="en-US" sz="2200" dirty="0"/>
              <a:t>()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### </a:t>
            </a:r>
            <a:r>
              <a:rPr lang="en-US" sz="2200" dirty="0" err="1"/>
              <a:t>Coordenadas</a:t>
            </a:r>
            <a:r>
              <a:rPr lang="en-US" sz="2200" dirty="0"/>
              <a:t> polar</a:t>
            </a:r>
          </a:p>
          <a:p>
            <a:pPr marL="0" indent="0">
              <a:buNone/>
            </a:pPr>
            <a:r>
              <a:rPr lang="en-US" sz="2200" dirty="0" err="1"/>
              <a:t>p_bar</a:t>
            </a:r>
            <a:r>
              <a:rPr lang="en-US" sz="2200" dirty="0"/>
              <a:t> + </a:t>
            </a:r>
            <a:r>
              <a:rPr lang="en-US" sz="2200" dirty="0" err="1"/>
              <a:t>coord_polar</a:t>
            </a:r>
            <a:r>
              <a:rPr lang="en-US" sz="2200" dirty="0"/>
              <a:t>()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endParaRPr lang="en-US" sz="220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E66A567-BAC0-45E2-A789-EA59450C7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06/11/2022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6C7D846-46FF-6D3B-F576-D6D6C3B37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FEB36CE-3145-C62F-775A-03B69A810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81</a:t>
            </a:fld>
            <a:endParaRPr lang="en-US" dirty="0"/>
          </a:p>
        </p:txBody>
      </p:sp>
      <p:pic>
        <p:nvPicPr>
          <p:cNvPr id="7" name="Picture 3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B76018B8-3AA6-5348-9387-F3B862A935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3291" y="6278004"/>
            <a:ext cx="2283009" cy="2644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067710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51570A-6B6E-6348-B8DD-E3E6727F2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b="0" i="0" u="none" strike="noStrike" dirty="0">
                <a:effectLst/>
                <a:latin typeface="Arial" panose="020B0604020202020204" pitchFamily="34" charset="0"/>
              </a:rPr>
              <a:t>Gráficos com o Pacote ggplot2 (Barras ou Colunas)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C359515-BB8C-2BE3-91A9-59B0368778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/>
              <a:t>### </a:t>
            </a:r>
            <a:r>
              <a:rPr lang="en-US" sz="2200" dirty="0" err="1"/>
              <a:t>Adição</a:t>
            </a:r>
            <a:r>
              <a:rPr lang="en-US" sz="2200" dirty="0"/>
              <a:t> dos </a:t>
            </a:r>
            <a:r>
              <a:rPr lang="en-US" sz="2200" dirty="0" err="1"/>
              <a:t>erros</a:t>
            </a: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ToothGrowth</a:t>
            </a:r>
            <a:r>
              <a:rPr lang="en-US" sz="2200" dirty="0"/>
              <a:t> %&gt;%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group_by</a:t>
            </a:r>
            <a:r>
              <a:rPr lang="en-US" sz="2200" dirty="0"/>
              <a:t>(supp, dose) %&gt;%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summarise_if</a:t>
            </a:r>
            <a:r>
              <a:rPr lang="en-US" sz="2200" dirty="0"/>
              <a:t>(</a:t>
            </a:r>
            <a:r>
              <a:rPr lang="en-US" sz="2200" dirty="0" err="1"/>
              <a:t>is.numeric</a:t>
            </a:r>
            <a:r>
              <a:rPr lang="en-US" sz="2200" dirty="0"/>
              <a:t>, list(Length = mean, </a:t>
            </a:r>
            <a:r>
              <a:rPr lang="en-US" sz="2200" dirty="0" err="1"/>
              <a:t>sd</a:t>
            </a:r>
            <a:r>
              <a:rPr lang="en-US" sz="2200" dirty="0"/>
              <a:t> = </a:t>
            </a:r>
            <a:r>
              <a:rPr lang="en-US" sz="2200" dirty="0" err="1"/>
              <a:t>sd</a:t>
            </a:r>
            <a:r>
              <a:rPr lang="en-US" sz="2200" dirty="0"/>
              <a:t>)) %&gt;%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ggplot</a:t>
            </a:r>
            <a:r>
              <a:rPr lang="en-US" sz="2200" dirty="0"/>
              <a:t>(</a:t>
            </a:r>
            <a:r>
              <a:rPr lang="en-US" sz="2200" dirty="0" err="1"/>
              <a:t>aes</a:t>
            </a:r>
            <a:r>
              <a:rPr lang="en-US" sz="2200" dirty="0"/>
              <a:t>(x = dose, y = Length, fill = supp)) +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geom_bar</a:t>
            </a:r>
            <a:r>
              <a:rPr lang="en-US" sz="2200" dirty="0"/>
              <a:t>(stat = "identity", position = </a:t>
            </a:r>
            <a:r>
              <a:rPr lang="en-US" sz="2200" dirty="0" err="1"/>
              <a:t>position_dodge</a:t>
            </a:r>
            <a:r>
              <a:rPr lang="en-US" sz="2200" dirty="0"/>
              <a:t>()) +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geom_errorbar</a:t>
            </a:r>
            <a:r>
              <a:rPr lang="en-US" sz="2200" dirty="0"/>
              <a:t>(</a:t>
            </a:r>
            <a:r>
              <a:rPr lang="en-US" sz="2200" dirty="0" err="1"/>
              <a:t>aes</a:t>
            </a:r>
            <a:r>
              <a:rPr lang="en-US" sz="2200" dirty="0"/>
              <a:t>(</a:t>
            </a:r>
            <a:r>
              <a:rPr lang="en-US" sz="2200" dirty="0" err="1"/>
              <a:t>ymin</a:t>
            </a:r>
            <a:r>
              <a:rPr lang="en-US" sz="2200" dirty="0"/>
              <a:t> = Length - </a:t>
            </a:r>
            <a:r>
              <a:rPr lang="en-US" sz="2200" dirty="0" err="1"/>
              <a:t>sd</a:t>
            </a:r>
            <a:r>
              <a:rPr lang="en-US" sz="2200" dirty="0"/>
              <a:t>, </a:t>
            </a:r>
            <a:r>
              <a:rPr lang="en-US" sz="2200" dirty="0" err="1"/>
              <a:t>ymax</a:t>
            </a:r>
            <a:r>
              <a:rPr lang="en-US" sz="2200" dirty="0"/>
              <a:t> = Length + </a:t>
            </a:r>
            <a:r>
              <a:rPr lang="en-US" sz="2200" dirty="0" err="1"/>
              <a:t>sd</a:t>
            </a:r>
            <a:r>
              <a:rPr lang="en-US" sz="2200" dirty="0"/>
              <a:t>),</a:t>
            </a:r>
          </a:p>
          <a:p>
            <a:pPr marL="0" indent="0">
              <a:buNone/>
            </a:pPr>
            <a:r>
              <a:rPr lang="en-US" sz="2200" dirty="0"/>
              <a:t>                width = .2,</a:t>
            </a:r>
          </a:p>
          <a:p>
            <a:pPr marL="0" indent="0">
              <a:buNone/>
            </a:pPr>
            <a:r>
              <a:rPr lang="en-US" sz="2200" dirty="0"/>
              <a:t>                position = </a:t>
            </a:r>
            <a:r>
              <a:rPr lang="en-US" sz="2200" dirty="0" err="1"/>
              <a:t>position_dodge</a:t>
            </a:r>
            <a:r>
              <a:rPr lang="en-US" sz="2200" dirty="0"/>
              <a:t>(.9)) +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scale_fill_brewer</a:t>
            </a:r>
            <a:r>
              <a:rPr lang="en-US" sz="2200" dirty="0"/>
              <a:t>(palette = "Paired") + 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theme_minimal</a:t>
            </a:r>
            <a:r>
              <a:rPr lang="en-US" sz="2200" dirty="0"/>
              <a:t>()</a:t>
            </a:r>
          </a:p>
          <a:p>
            <a:pPr marL="0" indent="0">
              <a:buNone/>
            </a:pPr>
            <a:endParaRPr lang="en-US" sz="220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E66A567-BAC0-45E2-A789-EA59450C7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06/11/2022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6C7D846-46FF-6D3B-F576-D6D6C3B37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FEB36CE-3145-C62F-775A-03B69A810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82</a:t>
            </a:fld>
            <a:endParaRPr lang="en-US" dirty="0"/>
          </a:p>
        </p:txBody>
      </p:sp>
      <p:pic>
        <p:nvPicPr>
          <p:cNvPr id="7" name="Picture 3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B76018B8-3AA6-5348-9387-F3B862A935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3291" y="6278004"/>
            <a:ext cx="2283009" cy="2644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004354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51570A-6B6E-6348-B8DD-E3E6727F2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b="0" i="0" u="none" strike="noStrike" dirty="0">
                <a:effectLst/>
                <a:latin typeface="Arial" panose="020B0604020202020204" pitchFamily="34" charset="0"/>
              </a:rPr>
              <a:t>Gráficos com o Pacote ggplot2 (Temas Pré-Definidos)</a:t>
            </a:r>
            <a:endParaRPr lang="en-US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E66A567-BAC0-45E2-A789-EA59450C7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06/11/2022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6C7D846-46FF-6D3B-F576-D6D6C3B37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FEB36CE-3145-C62F-775A-03B69A810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83</a:t>
            </a:fld>
            <a:endParaRPr lang="en-US" dirty="0"/>
          </a:p>
        </p:txBody>
      </p:sp>
      <p:pic>
        <p:nvPicPr>
          <p:cNvPr id="7" name="Picture 3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B76018B8-3AA6-5348-9387-F3B862A935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3291" y="6278004"/>
            <a:ext cx="2283009" cy="2644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" name="Espaço Reservado para Conteúdo 15">
            <a:extLst>
              <a:ext uri="{FF2B5EF4-FFF2-40B4-BE49-F238E27FC236}">
                <a16:creationId xmlns:a16="http://schemas.microsoft.com/office/drawing/2014/main" id="{7BEBD326-D2FA-C9AA-4A2B-673B2BCFD13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54639659"/>
              </p:ext>
            </p:extLst>
          </p:nvPr>
        </p:nvGraphicFramePr>
        <p:xfrm>
          <a:off x="457200" y="1600200"/>
          <a:ext cx="13868400" cy="74781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23263619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51570A-6B6E-6348-B8DD-E3E6727F2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b="0" i="0" u="none" strike="noStrike" dirty="0">
                <a:effectLst/>
                <a:latin typeface="Arial" panose="020B0604020202020204" pitchFamily="34" charset="0"/>
              </a:rPr>
              <a:t>Gráficos com o Pacote ggplot2 (Temas Pré-Definidos)</a:t>
            </a:r>
            <a:endParaRPr lang="en-US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E66A567-BAC0-45E2-A789-EA59450C7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06/11/2022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6C7D846-46FF-6D3B-F576-D6D6C3B37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FEB36CE-3145-C62F-775A-03B69A810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84</a:t>
            </a:fld>
            <a:endParaRPr lang="en-US" dirty="0"/>
          </a:p>
        </p:txBody>
      </p:sp>
      <p:pic>
        <p:nvPicPr>
          <p:cNvPr id="7" name="Picture 3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B76018B8-3AA6-5348-9387-F3B862A935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3291" y="6278004"/>
            <a:ext cx="2283009" cy="2644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Espaço Reservado para Conteúdo 8">
            <a:extLst>
              <a:ext uri="{FF2B5EF4-FFF2-40B4-BE49-F238E27FC236}">
                <a16:creationId xmlns:a16="http://schemas.microsoft.com/office/drawing/2014/main" id="{FF71CA66-596A-5B2A-1115-E3152FB031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/>
              <a:t>(</a:t>
            </a:r>
            <a:r>
              <a:rPr lang="en-US" sz="2200" dirty="0" err="1"/>
              <a:t>ggplot</a:t>
            </a:r>
            <a:r>
              <a:rPr lang="en-US" sz="2200" dirty="0"/>
              <a:t>(</a:t>
            </a:r>
            <a:r>
              <a:rPr lang="en-US" sz="2200" dirty="0" err="1"/>
              <a:t>df</a:t>
            </a:r>
            <a:r>
              <a:rPr lang="en-US" sz="2200" dirty="0"/>
              <a:t>, </a:t>
            </a:r>
            <a:r>
              <a:rPr lang="en-US" sz="2200" dirty="0" err="1"/>
              <a:t>aes</a:t>
            </a:r>
            <a:r>
              <a:rPr lang="en-US" sz="2200" dirty="0"/>
              <a:t>(x = weight, fill = sex)) +</a:t>
            </a:r>
          </a:p>
          <a:p>
            <a:pPr marL="0" indent="0">
              <a:buNone/>
            </a:pPr>
            <a:r>
              <a:rPr lang="en-US" sz="2200" dirty="0"/>
              <a:t>    </a:t>
            </a:r>
            <a:r>
              <a:rPr lang="en-US" sz="2200" dirty="0" err="1"/>
              <a:t>geom_histogram</a:t>
            </a:r>
            <a:r>
              <a:rPr lang="en-US" sz="2200" dirty="0"/>
              <a:t>(color = "black") +</a:t>
            </a:r>
          </a:p>
          <a:p>
            <a:pPr marL="0" indent="0">
              <a:buNone/>
            </a:pPr>
            <a:r>
              <a:rPr lang="en-US" sz="2200" dirty="0"/>
              <a:t>    </a:t>
            </a:r>
            <a:r>
              <a:rPr lang="en-US" sz="2200" dirty="0" err="1"/>
              <a:t>scale_fill_manual</a:t>
            </a:r>
            <a:r>
              <a:rPr lang="en-US" sz="2200" dirty="0"/>
              <a:t>(values = c("#999999", "#56B4E9")) -&gt; </a:t>
            </a:r>
            <a:r>
              <a:rPr lang="en-US" sz="2200" dirty="0" err="1"/>
              <a:t>p_hist</a:t>
            </a:r>
            <a:r>
              <a:rPr lang="en-US" sz="2200" dirty="0"/>
              <a:t>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p_hist</a:t>
            </a:r>
            <a:r>
              <a:rPr lang="en-US" sz="2200" dirty="0"/>
              <a:t> + </a:t>
            </a:r>
            <a:r>
              <a:rPr lang="en-US" sz="2200" dirty="0" err="1"/>
              <a:t>theme_bw</a:t>
            </a:r>
            <a:r>
              <a:rPr lang="en-US" sz="2200" dirty="0"/>
              <a:t>()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p_hist</a:t>
            </a:r>
            <a:r>
              <a:rPr lang="en-US" sz="2200" dirty="0"/>
              <a:t> + </a:t>
            </a:r>
            <a:r>
              <a:rPr lang="en-US" sz="2200" dirty="0" err="1"/>
              <a:t>theme_classic</a:t>
            </a:r>
            <a:r>
              <a:rPr lang="en-US" sz="2200" dirty="0"/>
              <a:t>() 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p_hist</a:t>
            </a:r>
            <a:r>
              <a:rPr lang="en-US" sz="2200" dirty="0"/>
              <a:t> + </a:t>
            </a:r>
            <a:r>
              <a:rPr lang="en-US" sz="2200" dirty="0" err="1"/>
              <a:t>theme_light</a:t>
            </a:r>
            <a:r>
              <a:rPr lang="en-US" sz="2200" dirty="0"/>
              <a:t>()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p_hist</a:t>
            </a:r>
            <a:r>
              <a:rPr lang="en-US" sz="2200" dirty="0"/>
              <a:t> + </a:t>
            </a:r>
            <a:r>
              <a:rPr lang="en-US" sz="2200" dirty="0" err="1"/>
              <a:t>theme_linedraw</a:t>
            </a:r>
            <a:r>
              <a:rPr lang="en-US" sz="2200" dirty="0"/>
              <a:t>()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p_hist</a:t>
            </a:r>
            <a:r>
              <a:rPr lang="en-US" sz="2200" dirty="0"/>
              <a:t> + </a:t>
            </a:r>
            <a:r>
              <a:rPr lang="en-US" sz="2200" dirty="0" err="1"/>
              <a:t>theme_minimal</a:t>
            </a:r>
            <a:r>
              <a:rPr lang="en-US" sz="2200" dirty="0"/>
              <a:t>()</a:t>
            </a:r>
          </a:p>
          <a:p>
            <a:pPr marL="0" indent="0">
              <a:buNone/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34750261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51570A-6B6E-6348-B8DD-E3E6727F2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b="0" i="0" u="none" strike="noStrike" dirty="0">
                <a:effectLst/>
                <a:latin typeface="Arial" panose="020B0604020202020204" pitchFamily="34" charset="0"/>
              </a:rPr>
              <a:t>Gráficos com o Pacote ggplot2 (Temas Pré-Definidos)</a:t>
            </a:r>
            <a:endParaRPr lang="en-US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E66A567-BAC0-45E2-A789-EA59450C7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06/11/2022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6C7D846-46FF-6D3B-F576-D6D6C3B37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FEB36CE-3145-C62F-775A-03B69A810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85</a:t>
            </a:fld>
            <a:endParaRPr lang="en-US" dirty="0"/>
          </a:p>
        </p:txBody>
      </p:sp>
      <p:pic>
        <p:nvPicPr>
          <p:cNvPr id="7" name="Picture 3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B76018B8-3AA6-5348-9387-F3B862A935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3291" y="6278004"/>
            <a:ext cx="2283009" cy="2644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Espaço Reservado para Conteúdo 8">
            <a:extLst>
              <a:ext uri="{FF2B5EF4-FFF2-40B4-BE49-F238E27FC236}">
                <a16:creationId xmlns:a16="http://schemas.microsoft.com/office/drawing/2014/main" id="{FF71CA66-596A-5B2A-1115-E3152FB031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 err="1"/>
              <a:t>p_hist</a:t>
            </a:r>
            <a:r>
              <a:rPr lang="en-US" sz="2200" dirty="0"/>
              <a:t> + </a:t>
            </a:r>
            <a:r>
              <a:rPr lang="en-US" sz="2200" dirty="0" err="1"/>
              <a:t>theme_gray</a:t>
            </a:r>
            <a:r>
              <a:rPr lang="en-US" sz="2200" dirty="0"/>
              <a:t>()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p_hist</a:t>
            </a:r>
            <a:r>
              <a:rPr lang="en-US" sz="2200" dirty="0"/>
              <a:t> + </a:t>
            </a:r>
            <a:r>
              <a:rPr lang="en-US" sz="2200" dirty="0" err="1"/>
              <a:t>theme_dark</a:t>
            </a:r>
            <a:r>
              <a:rPr lang="en-US" sz="2200" dirty="0"/>
              <a:t>()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p_hist</a:t>
            </a:r>
            <a:r>
              <a:rPr lang="en-US" sz="2200" dirty="0"/>
              <a:t> + </a:t>
            </a:r>
            <a:r>
              <a:rPr lang="en-US" sz="2200" dirty="0" err="1"/>
              <a:t>theme_void</a:t>
            </a:r>
            <a:r>
              <a:rPr lang="en-US" sz="2200" dirty="0"/>
              <a:t>()</a:t>
            </a:r>
          </a:p>
          <a:p>
            <a:pPr marL="0" indent="0">
              <a:buNone/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53884088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51570A-6B6E-6348-B8DD-E3E6727F2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b="0" i="0" u="none" strike="noStrike" dirty="0">
                <a:effectLst/>
                <a:latin typeface="Arial" panose="020B0604020202020204" pitchFamily="34" charset="0"/>
              </a:rPr>
              <a:t>Gráficos com o Pacote ggplot2 (Fatiamento)</a:t>
            </a:r>
            <a:endParaRPr lang="en-US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E66A567-BAC0-45E2-A789-EA59450C7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06/11/2022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6C7D846-46FF-6D3B-F576-D6D6C3B37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FEB36CE-3145-C62F-775A-03B69A810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86</a:t>
            </a:fld>
            <a:endParaRPr lang="en-US" dirty="0"/>
          </a:p>
        </p:txBody>
      </p:sp>
      <p:pic>
        <p:nvPicPr>
          <p:cNvPr id="7" name="Picture 3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B76018B8-3AA6-5348-9387-F3B862A935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3291" y="6278004"/>
            <a:ext cx="2283009" cy="2644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" name="Espaço Reservado para Conteúdo 15">
            <a:extLst>
              <a:ext uri="{FF2B5EF4-FFF2-40B4-BE49-F238E27FC236}">
                <a16:creationId xmlns:a16="http://schemas.microsoft.com/office/drawing/2014/main" id="{7BEBD326-D2FA-C9AA-4A2B-673B2BCFD13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00433479"/>
              </p:ext>
            </p:extLst>
          </p:nvPr>
        </p:nvGraphicFramePr>
        <p:xfrm>
          <a:off x="457200" y="1600200"/>
          <a:ext cx="13868400" cy="74781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12474419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51570A-6B6E-6348-B8DD-E3E6727F2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b="0" i="0" u="none" strike="noStrike" dirty="0">
                <a:effectLst/>
                <a:latin typeface="Arial" panose="020B0604020202020204" pitchFamily="34" charset="0"/>
              </a:rPr>
              <a:t>Gráficos com o Pacote ggplot2 (Fatiamento)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C359515-BB8C-2BE3-91A9-59B0368778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/>
              <a:t>## </a:t>
            </a:r>
            <a:r>
              <a:rPr lang="en-US" sz="2200" dirty="0" err="1"/>
              <a:t>Usando</a:t>
            </a:r>
            <a:r>
              <a:rPr lang="en-US" sz="2200" dirty="0"/>
              <a:t> a </a:t>
            </a:r>
            <a:r>
              <a:rPr lang="en-US" sz="2200" dirty="0" err="1"/>
              <a:t>função</a:t>
            </a:r>
            <a:r>
              <a:rPr lang="en-US" sz="2200" dirty="0"/>
              <a:t> </a:t>
            </a:r>
            <a:r>
              <a:rPr lang="en-US" sz="2200" dirty="0" err="1"/>
              <a:t>facet_grid</a:t>
            </a:r>
            <a:endParaRPr lang="en-US" sz="2200" dirty="0"/>
          </a:p>
          <a:p>
            <a:pPr marL="0" indent="0">
              <a:buNone/>
            </a:pPr>
            <a:r>
              <a:rPr lang="en-US" sz="2200" dirty="0"/>
              <a:t>### </a:t>
            </a:r>
            <a:r>
              <a:rPr lang="en-US" sz="2200" dirty="0" err="1"/>
              <a:t>Fatiamento</a:t>
            </a:r>
            <a:r>
              <a:rPr lang="en-US" sz="2200" dirty="0"/>
              <a:t> </a:t>
            </a:r>
            <a:r>
              <a:rPr lang="en-US" sz="2200" dirty="0" err="1"/>
              <a:t>pelas</a:t>
            </a:r>
            <a:r>
              <a:rPr lang="en-US" sz="2200" dirty="0"/>
              <a:t> </a:t>
            </a:r>
            <a:r>
              <a:rPr lang="en-US" sz="2200" dirty="0" err="1"/>
              <a:t>categorias</a:t>
            </a:r>
            <a:r>
              <a:rPr lang="en-US" sz="2200" dirty="0"/>
              <a:t> de </a:t>
            </a:r>
            <a:r>
              <a:rPr lang="en-US" sz="2200" dirty="0" err="1"/>
              <a:t>uma</a:t>
            </a:r>
            <a:r>
              <a:rPr lang="en-US" sz="2200" dirty="0"/>
              <a:t> </a:t>
            </a:r>
            <a:r>
              <a:rPr lang="en-US" sz="2200" dirty="0" err="1"/>
              <a:t>variável</a:t>
            </a: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p_hist</a:t>
            </a:r>
            <a:r>
              <a:rPr lang="en-US" sz="2200" dirty="0"/>
              <a:t> + </a:t>
            </a:r>
            <a:r>
              <a:rPr lang="en-US" sz="2200" dirty="0" err="1"/>
              <a:t>facet_grid</a:t>
            </a:r>
            <a:r>
              <a:rPr lang="en-US" sz="2200" dirty="0"/>
              <a:t>(sex ~ .)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p_hist</a:t>
            </a:r>
            <a:r>
              <a:rPr lang="en-US" sz="2200" dirty="0"/>
              <a:t> + </a:t>
            </a:r>
            <a:r>
              <a:rPr lang="en-US" sz="2200" dirty="0" err="1"/>
              <a:t>facet_grid</a:t>
            </a:r>
            <a:r>
              <a:rPr lang="en-US" sz="2200" dirty="0"/>
              <a:t>(. ~ sex)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ggplot</a:t>
            </a:r>
            <a:r>
              <a:rPr lang="en-US" sz="2200" dirty="0"/>
              <a:t>(data = mpg) + 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geom_point</a:t>
            </a:r>
            <a:r>
              <a:rPr lang="en-US" sz="2200" dirty="0"/>
              <a:t>(mapping = </a:t>
            </a:r>
            <a:r>
              <a:rPr lang="en-US" sz="2200" dirty="0" err="1"/>
              <a:t>aes</a:t>
            </a:r>
            <a:r>
              <a:rPr lang="en-US" sz="2200" dirty="0"/>
              <a:t>(x = </a:t>
            </a:r>
            <a:r>
              <a:rPr lang="en-US" sz="2200" dirty="0" err="1"/>
              <a:t>displ</a:t>
            </a:r>
            <a:r>
              <a:rPr lang="en-US" sz="2200" dirty="0"/>
              <a:t>, y = </a:t>
            </a:r>
            <a:r>
              <a:rPr lang="en-US" sz="2200" dirty="0" err="1"/>
              <a:t>hwy</a:t>
            </a:r>
            <a:r>
              <a:rPr lang="en-US" sz="2200" dirty="0"/>
              <a:t>)) +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facet_grid</a:t>
            </a:r>
            <a:r>
              <a:rPr lang="en-US" sz="2200" dirty="0"/>
              <a:t>(</a:t>
            </a:r>
            <a:r>
              <a:rPr lang="en-US" sz="2200" dirty="0" err="1"/>
              <a:t>drv</a:t>
            </a:r>
            <a:r>
              <a:rPr lang="en-US" sz="2200" dirty="0"/>
              <a:t> ~ .) # </a:t>
            </a:r>
            <a:r>
              <a:rPr lang="en-US" sz="2200" dirty="0" err="1"/>
              <a:t>fatiamento</a:t>
            </a:r>
            <a:r>
              <a:rPr lang="en-US" sz="2200" dirty="0"/>
              <a:t> </a:t>
            </a:r>
            <a:r>
              <a:rPr lang="en-US" sz="2200" dirty="0" err="1"/>
              <a:t>por</a:t>
            </a:r>
            <a:r>
              <a:rPr lang="en-US" sz="2200" dirty="0"/>
              <a:t> </a:t>
            </a:r>
            <a:r>
              <a:rPr lang="en-US" sz="2200" dirty="0" err="1"/>
              <a:t>linha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ggplot</a:t>
            </a:r>
            <a:r>
              <a:rPr lang="en-US" sz="2200" dirty="0"/>
              <a:t>(data = mpg) + 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geom_point</a:t>
            </a:r>
            <a:r>
              <a:rPr lang="en-US" sz="2200" dirty="0"/>
              <a:t>(mapping = </a:t>
            </a:r>
            <a:r>
              <a:rPr lang="en-US" sz="2200" dirty="0" err="1"/>
              <a:t>aes</a:t>
            </a:r>
            <a:r>
              <a:rPr lang="en-US" sz="2200" dirty="0"/>
              <a:t>(x = </a:t>
            </a:r>
            <a:r>
              <a:rPr lang="en-US" sz="2200" dirty="0" err="1"/>
              <a:t>displ</a:t>
            </a:r>
            <a:r>
              <a:rPr lang="en-US" sz="2200" dirty="0"/>
              <a:t>, y = </a:t>
            </a:r>
            <a:r>
              <a:rPr lang="en-US" sz="2200" dirty="0" err="1"/>
              <a:t>hwy</a:t>
            </a:r>
            <a:r>
              <a:rPr lang="en-US" sz="2200" dirty="0"/>
              <a:t>)) +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facet_grid</a:t>
            </a:r>
            <a:r>
              <a:rPr lang="en-US" sz="2200" dirty="0"/>
              <a:t>(rows = vars(</a:t>
            </a:r>
            <a:r>
              <a:rPr lang="en-US" sz="2200" dirty="0" err="1"/>
              <a:t>drv</a:t>
            </a:r>
            <a:r>
              <a:rPr lang="en-US" sz="2200" dirty="0"/>
              <a:t>)) # </a:t>
            </a:r>
            <a:r>
              <a:rPr lang="en-US" sz="2200" dirty="0" err="1"/>
              <a:t>fatiamento</a:t>
            </a:r>
            <a:r>
              <a:rPr lang="en-US" sz="2200" dirty="0"/>
              <a:t> </a:t>
            </a:r>
            <a:r>
              <a:rPr lang="en-US" sz="2200" dirty="0" err="1"/>
              <a:t>por</a:t>
            </a:r>
            <a:r>
              <a:rPr lang="en-US" sz="2200" dirty="0"/>
              <a:t> </a:t>
            </a:r>
            <a:r>
              <a:rPr lang="en-US" sz="2200" dirty="0" err="1"/>
              <a:t>linha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endParaRPr lang="en-US" sz="220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E66A567-BAC0-45E2-A789-EA59450C7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06/11/2022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6C7D846-46FF-6D3B-F576-D6D6C3B37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FEB36CE-3145-C62F-775A-03B69A810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87</a:t>
            </a:fld>
            <a:endParaRPr lang="en-US" dirty="0"/>
          </a:p>
        </p:txBody>
      </p:sp>
      <p:pic>
        <p:nvPicPr>
          <p:cNvPr id="7" name="Picture 3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B76018B8-3AA6-5348-9387-F3B862A935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3291" y="6278004"/>
            <a:ext cx="2283009" cy="2644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122939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51570A-6B6E-6348-B8DD-E3E6727F2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b="0" i="0" u="none" strike="noStrike" dirty="0">
                <a:effectLst/>
                <a:latin typeface="Arial" panose="020B0604020202020204" pitchFamily="34" charset="0"/>
              </a:rPr>
              <a:t>Gráficos com o Pacote ggplot2 (Fatiamento)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C359515-BB8C-2BE3-91A9-59B0368778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/>
              <a:t>ggplot(data = mpg) + </a:t>
            </a:r>
          </a:p>
          <a:p>
            <a:pPr marL="0" indent="0">
              <a:buNone/>
            </a:pPr>
            <a:r>
              <a:rPr lang="en-US" sz="2200"/>
              <a:t>  geom_point(mapping = aes(x = displ, y = hwy)) +</a:t>
            </a:r>
          </a:p>
          <a:p>
            <a:pPr marL="0" indent="0">
              <a:buNone/>
            </a:pPr>
            <a:r>
              <a:rPr lang="en-US" sz="2200"/>
              <a:t>  facet_grid(. ~ cyl) # fatiamento por coluna</a:t>
            </a:r>
          </a:p>
          <a:p>
            <a:pPr marL="0" indent="0">
              <a:buNone/>
            </a:pPr>
            <a:endParaRPr lang="en-US" sz="2200"/>
          </a:p>
          <a:p>
            <a:pPr marL="0" indent="0">
              <a:buNone/>
            </a:pPr>
            <a:r>
              <a:rPr lang="en-US" sz="2200"/>
              <a:t>ggplot(data = mpg) + </a:t>
            </a:r>
          </a:p>
          <a:p>
            <a:pPr marL="0" indent="0">
              <a:buNone/>
            </a:pPr>
            <a:r>
              <a:rPr lang="en-US" sz="2200"/>
              <a:t>  geom_point(mapping = aes(x = displ, y = hwy)) +</a:t>
            </a:r>
          </a:p>
          <a:p>
            <a:pPr marL="0" indent="0">
              <a:buNone/>
            </a:pPr>
            <a:r>
              <a:rPr lang="en-US" sz="2200"/>
              <a:t>  facet_grid(cols = vars(cyl)) # fatiamento por coluna</a:t>
            </a:r>
          </a:p>
          <a:p>
            <a:pPr marL="0" indent="0">
              <a:buNone/>
            </a:pPr>
            <a:endParaRPr lang="en-US" sz="2200"/>
          </a:p>
          <a:p>
            <a:pPr marL="0" indent="0">
              <a:buNone/>
            </a:pPr>
            <a:r>
              <a:rPr lang="en-US" sz="2200"/>
              <a:t>### Fatiamento pelas categorias de mais de uma variável</a:t>
            </a:r>
          </a:p>
          <a:p>
            <a:pPr marL="0" indent="0">
              <a:buNone/>
            </a:pPr>
            <a:r>
              <a:rPr lang="en-US" sz="2200"/>
              <a:t>ggplot(data = mpg) + </a:t>
            </a:r>
          </a:p>
          <a:p>
            <a:pPr marL="0" indent="0">
              <a:buNone/>
            </a:pPr>
            <a:r>
              <a:rPr lang="en-US" sz="2200"/>
              <a:t>  geom_point(mapping = aes(x = displ, y = hwy)) + </a:t>
            </a:r>
          </a:p>
          <a:p>
            <a:pPr marL="0" indent="0">
              <a:buNone/>
            </a:pPr>
            <a:r>
              <a:rPr lang="en-US" sz="2200"/>
              <a:t>  facet_grid(drv ~ cyl)</a:t>
            </a:r>
          </a:p>
          <a:p>
            <a:pPr marL="0" indent="0">
              <a:buNone/>
            </a:pPr>
            <a:endParaRPr lang="en-US" sz="2200"/>
          </a:p>
          <a:p>
            <a:pPr marL="0" indent="0">
              <a:buNone/>
            </a:pPr>
            <a:r>
              <a:rPr lang="en-US" sz="2200"/>
              <a:t>ggplot(data = mpg) + </a:t>
            </a:r>
          </a:p>
          <a:p>
            <a:pPr marL="0" indent="0">
              <a:buNone/>
            </a:pPr>
            <a:r>
              <a:rPr lang="en-US" sz="2200"/>
              <a:t>  geom_point(mapping = aes(x = displ, y = hwy)) + </a:t>
            </a:r>
          </a:p>
          <a:p>
            <a:pPr marL="0" indent="0">
              <a:buNone/>
            </a:pPr>
            <a:r>
              <a:rPr lang="en-US" sz="2200"/>
              <a:t>  facet_grid(fl + drv ~ cyl)</a:t>
            </a:r>
            <a:endParaRPr lang="en-US" sz="220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E66A567-BAC0-45E2-A789-EA59450C7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06/11/2022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6C7D846-46FF-6D3B-F576-D6D6C3B37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FEB36CE-3145-C62F-775A-03B69A810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88</a:t>
            </a:fld>
            <a:endParaRPr lang="en-US" dirty="0"/>
          </a:p>
        </p:txBody>
      </p:sp>
      <p:pic>
        <p:nvPicPr>
          <p:cNvPr id="7" name="Picture 3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B76018B8-3AA6-5348-9387-F3B862A935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3291" y="6278004"/>
            <a:ext cx="2283009" cy="2644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515051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51570A-6B6E-6348-B8DD-E3E6727F2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b="0" i="0" u="none" strike="noStrike" dirty="0">
                <a:effectLst/>
                <a:latin typeface="Arial" panose="020B0604020202020204" pitchFamily="34" charset="0"/>
              </a:rPr>
              <a:t>Gráficos com o Pacote ggplot2 (Fatiamento)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C359515-BB8C-2BE3-91A9-59B0368778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/>
              <a:t>## Usando a função facet_wrap</a:t>
            </a:r>
          </a:p>
          <a:p>
            <a:pPr marL="0" indent="0">
              <a:buNone/>
            </a:pPr>
            <a:r>
              <a:rPr lang="en-US" sz="2200"/>
              <a:t>### Fatiamento espeficicando o número de fatias em linhas</a:t>
            </a:r>
          </a:p>
          <a:p>
            <a:pPr marL="0" indent="0">
              <a:buNone/>
            </a:pPr>
            <a:r>
              <a:rPr lang="en-US" sz="2200"/>
              <a:t>ggplot(data = mpg) + </a:t>
            </a:r>
          </a:p>
          <a:p>
            <a:pPr marL="0" indent="0">
              <a:buNone/>
            </a:pPr>
            <a:r>
              <a:rPr lang="en-US" sz="2200"/>
              <a:t>  geom_point(mapping = aes(x = displ, y = hwy)) + </a:t>
            </a:r>
          </a:p>
          <a:p>
            <a:pPr marL="0" indent="0">
              <a:buNone/>
            </a:pPr>
            <a:r>
              <a:rPr lang="en-US" sz="2200"/>
              <a:t>  facet_wrap(~ class, nrow = 2)</a:t>
            </a:r>
          </a:p>
          <a:p>
            <a:pPr marL="0" indent="0">
              <a:buNone/>
            </a:pPr>
            <a:endParaRPr lang="en-US" sz="2200"/>
          </a:p>
          <a:p>
            <a:pPr marL="0" indent="0">
              <a:buNone/>
            </a:pPr>
            <a:r>
              <a:rPr lang="en-US" sz="2200"/>
              <a:t>### Fatiamento espeficicando o número de fatias em colunas</a:t>
            </a:r>
          </a:p>
          <a:p>
            <a:pPr marL="0" indent="0">
              <a:buNone/>
            </a:pPr>
            <a:r>
              <a:rPr lang="en-US" sz="2200"/>
              <a:t>ggplot(data = mpg) + </a:t>
            </a:r>
          </a:p>
          <a:p>
            <a:pPr marL="0" indent="0">
              <a:buNone/>
            </a:pPr>
            <a:r>
              <a:rPr lang="en-US" sz="2200"/>
              <a:t>  geom_point(mapping = aes(x = displ, y = hwy)) + </a:t>
            </a:r>
          </a:p>
          <a:p>
            <a:pPr marL="0" indent="0">
              <a:buNone/>
            </a:pPr>
            <a:r>
              <a:rPr lang="en-US" sz="2200"/>
              <a:t>  facet_wrap(~ class, ncol = 2)</a:t>
            </a:r>
            <a:endParaRPr lang="en-US" sz="220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E66A567-BAC0-45E2-A789-EA59450C7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06/11/2022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6C7D846-46FF-6D3B-F576-D6D6C3B37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FEB36CE-3145-C62F-775A-03B69A810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89</a:t>
            </a:fld>
            <a:endParaRPr lang="en-US" dirty="0"/>
          </a:p>
        </p:txBody>
      </p:sp>
      <p:pic>
        <p:nvPicPr>
          <p:cNvPr id="7" name="Picture 3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B76018B8-3AA6-5348-9387-F3B862A935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3291" y="6278004"/>
            <a:ext cx="2283009" cy="2644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59439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2C991A-8CD8-BF90-216C-ED9735313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Importação de Banco de Dados (</a:t>
            </a:r>
            <a:r>
              <a:rPr lang="pt-BR" dirty="0" err="1"/>
              <a:t>readr</a:t>
            </a:r>
            <a:r>
              <a:rPr lang="pt-BR" dirty="0"/>
              <a:t>)</a:t>
            </a:r>
            <a:endParaRPr lang="en-US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7757936-AE54-E9E6-C661-FEB7AB3660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1B4BF-1A0A-4F4D-A21D-73D928B84FE1}" type="datetime1">
              <a:rPr lang="pt-BR" smtClean="0"/>
              <a:t>06/11/2022</a:t>
            </a:fld>
            <a:endParaRPr lang="en-US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DDE9702-DA44-0289-1B8A-8A36FF9B5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3A02412A-31DE-8044-1729-759EB59E4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lapea@ufv.br</a:t>
            </a:r>
          </a:p>
        </p:txBody>
      </p:sp>
      <p:pic>
        <p:nvPicPr>
          <p:cNvPr id="8" name="Picture 2" descr="Read Rectangular Text Data • readr">
            <a:extLst>
              <a:ext uri="{FF2B5EF4-FFF2-40B4-BE49-F238E27FC236}">
                <a16:creationId xmlns:a16="http://schemas.microsoft.com/office/drawing/2014/main" id="{BD3D64A8-449E-6DF8-2F54-02A16995645F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9528" y="6362700"/>
            <a:ext cx="2136772" cy="247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2" name="Espaço Reservado para Conteúdo 6">
            <a:extLst>
              <a:ext uri="{FF2B5EF4-FFF2-40B4-BE49-F238E27FC236}">
                <a16:creationId xmlns:a16="http://schemas.microsoft.com/office/drawing/2014/main" id="{ADD9FE3B-D6B4-E828-0E25-38E3E6F5890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20849806"/>
              </p:ext>
            </p:extLst>
          </p:nvPr>
        </p:nvGraphicFramePr>
        <p:xfrm>
          <a:off x="931862" y="2019300"/>
          <a:ext cx="7924800" cy="39348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25663279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95F50C-F439-C22B-FCAD-B748775791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b="0" i="0" u="none" strike="noStrike" dirty="0">
                <a:effectLst/>
                <a:latin typeface="Arial" panose="020B0604020202020204" pitchFamily="34" charset="0"/>
              </a:rPr>
              <a:t>Gráficos com o Pacote ggplot2 (Salvamento)</a:t>
            </a:r>
            <a:endParaRPr lang="en-US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94D082C-77C0-14FA-E5DD-2B488ADC51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06/11/2022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FC1F32B-94F5-D441-CCFC-FB774D6735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C3A459C-8304-33AF-3B8B-0BFED30937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90</a:t>
            </a:fld>
            <a:endParaRPr lang="en-US" dirty="0"/>
          </a:p>
        </p:txBody>
      </p:sp>
      <p:graphicFrame>
        <p:nvGraphicFramePr>
          <p:cNvPr id="7" name="Espaço Reservado para Conteúdo 15">
            <a:extLst>
              <a:ext uri="{FF2B5EF4-FFF2-40B4-BE49-F238E27FC236}">
                <a16:creationId xmlns:a16="http://schemas.microsoft.com/office/drawing/2014/main" id="{04685FDF-89FA-D985-60F9-3742AA3C5E0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66515300"/>
              </p:ext>
            </p:extLst>
          </p:nvPr>
        </p:nvGraphicFramePr>
        <p:xfrm>
          <a:off x="457200" y="1600200"/>
          <a:ext cx="13868400" cy="74781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8563221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E6289B-D6B5-0B72-FD72-EDEF83C885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b="0" i="0" u="none" strike="noStrike" dirty="0">
                <a:effectLst/>
                <a:latin typeface="Arial" panose="020B0604020202020204" pitchFamily="34" charset="0"/>
              </a:rPr>
              <a:t>Gráficos com o Pacote ggplot2 (Salvamento)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85DA63D-8497-C164-61F3-C39A9D3521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 err="1"/>
              <a:t>ggplot</a:t>
            </a:r>
            <a:r>
              <a:rPr lang="en-US" sz="2200" dirty="0"/>
              <a:t>(</a:t>
            </a:r>
            <a:r>
              <a:rPr lang="en-US" sz="2200" dirty="0" err="1"/>
              <a:t>mtcars</a:t>
            </a:r>
            <a:r>
              <a:rPr lang="en-US" sz="2200" dirty="0"/>
              <a:t>, </a:t>
            </a:r>
            <a:r>
              <a:rPr lang="en-US" sz="2200" dirty="0" err="1"/>
              <a:t>aes</a:t>
            </a:r>
            <a:r>
              <a:rPr lang="en-US" sz="2200" dirty="0"/>
              <a:t>(mpg, </a:t>
            </a:r>
            <a:r>
              <a:rPr lang="en-US" sz="2200" dirty="0" err="1"/>
              <a:t>wt</a:t>
            </a:r>
            <a:r>
              <a:rPr lang="en-US" sz="2200" dirty="0"/>
              <a:t>)) +</a:t>
            </a:r>
          </a:p>
          <a:p>
            <a:pPr marL="0" indent="0">
              <a:buNone/>
            </a:pPr>
            <a:r>
              <a:rPr lang="en-US" sz="2200" dirty="0"/>
              <a:t>  </a:t>
            </a:r>
            <a:r>
              <a:rPr lang="en-US" sz="2200" dirty="0" err="1"/>
              <a:t>geom_point</a:t>
            </a:r>
            <a:r>
              <a:rPr lang="en-US" sz="2200" dirty="0"/>
              <a:t>()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ggsave</a:t>
            </a:r>
            <a:r>
              <a:rPr lang="en-US" sz="2200" dirty="0"/>
              <a:t>("mtcars.pdf") # PDF</a:t>
            </a:r>
          </a:p>
          <a:p>
            <a:pPr marL="0" indent="0">
              <a:buNone/>
            </a:pPr>
            <a:r>
              <a:rPr lang="en-US" sz="2200" dirty="0" err="1"/>
              <a:t>ggsave</a:t>
            </a:r>
            <a:r>
              <a:rPr lang="en-US" sz="2200" dirty="0"/>
              <a:t>("mtcars.png") # PNG</a:t>
            </a:r>
          </a:p>
          <a:p>
            <a:pPr marL="0" indent="0">
              <a:buNone/>
            </a:pPr>
            <a:r>
              <a:rPr lang="en-US" sz="2200" dirty="0" err="1"/>
              <a:t>ggsave</a:t>
            </a:r>
            <a:r>
              <a:rPr lang="en-US" sz="2200" dirty="0"/>
              <a:t>("</a:t>
            </a:r>
            <a:r>
              <a:rPr lang="en-US" sz="2200" dirty="0" err="1"/>
              <a:t>mtcars.svg</a:t>
            </a:r>
            <a:r>
              <a:rPr lang="en-US" sz="2200" dirty="0"/>
              <a:t>") # SVG</a:t>
            </a:r>
          </a:p>
          <a:p>
            <a:pPr marL="0" indent="0">
              <a:buNone/>
            </a:pPr>
            <a:r>
              <a:rPr lang="en-US" sz="2200" dirty="0" err="1"/>
              <a:t>ggsave</a:t>
            </a:r>
            <a:r>
              <a:rPr lang="en-US" sz="2200" dirty="0"/>
              <a:t>("mtcars.jpg") #JPG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ggsave</a:t>
            </a:r>
            <a:r>
              <a:rPr lang="en-US" sz="2200" dirty="0"/>
              <a:t>("mtcars.pdf", width = 4, height = 4)</a:t>
            </a:r>
          </a:p>
          <a:p>
            <a:pPr marL="0" indent="0">
              <a:buNone/>
            </a:pPr>
            <a:r>
              <a:rPr lang="en-US" sz="2200" dirty="0" err="1"/>
              <a:t>ggsave</a:t>
            </a:r>
            <a:r>
              <a:rPr lang="en-US" sz="2200" dirty="0"/>
              <a:t>("mtcars.pdf", width = 20, height = 20, units = "cm")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1BCF05D-5F2C-C07F-5B8D-3D032E7DD5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06/11/2022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4F97D8A-B7E2-6982-2BA0-8D92EC3D97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89A0EBA-D33F-5FF0-ED4C-5420A3F83B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560590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F30960-3DCB-8363-2942-FE19D9634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Regressão Linear Múltipla</a:t>
            </a:r>
            <a:endParaRPr lang="en-US" dirty="0"/>
          </a:p>
        </p:txBody>
      </p:sp>
      <p:pic>
        <p:nvPicPr>
          <p:cNvPr id="8" name="Espaço Reservado para Conteúdo 7">
            <a:extLst>
              <a:ext uri="{FF2B5EF4-FFF2-40B4-BE49-F238E27FC236}">
                <a16:creationId xmlns:a16="http://schemas.microsoft.com/office/drawing/2014/main" id="{B877148C-A136-83AD-1F38-9D9963AA77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lum contrast="20000"/>
          </a:blip>
          <a:stretch>
            <a:fillRect/>
          </a:stretch>
        </p:blipFill>
        <p:spPr>
          <a:xfrm>
            <a:off x="2369781" y="1417638"/>
            <a:ext cx="13040437" cy="7111277"/>
          </a:xfrm>
        </p:spPr>
      </p:pic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B57B16E-F6B2-52C1-C1F6-AAA4F2F886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06/11/2022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8FED98A-F854-C3F2-5A5A-B9A0136381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ADA6D69-50FF-9900-9AF8-C3C6C44A4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648136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D83B6B-A4A9-1F1E-CFB8-C06792186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Regressão Linear Múltipla</a:t>
            </a:r>
            <a:endParaRPr lang="en-US" dirty="0"/>
          </a:p>
        </p:txBody>
      </p:sp>
      <p:pic>
        <p:nvPicPr>
          <p:cNvPr id="8" name="Espaço Reservado para Conteúdo 7">
            <a:extLst>
              <a:ext uri="{FF2B5EF4-FFF2-40B4-BE49-F238E27FC236}">
                <a16:creationId xmlns:a16="http://schemas.microsoft.com/office/drawing/2014/main" id="{F3F2B205-0101-E8D8-3BC2-BB35EB729A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lum contrast="20000"/>
          </a:blip>
          <a:stretch>
            <a:fillRect/>
          </a:stretch>
        </p:blipFill>
        <p:spPr>
          <a:xfrm>
            <a:off x="2656754" y="1714500"/>
            <a:ext cx="12466491" cy="7223372"/>
          </a:xfrm>
        </p:spPr>
      </p:pic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F7BFB14-D7D6-2746-C0CA-0218C32EC9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06/11/2022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DDD0D4E-30C9-FB57-115D-58C79250A3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AE03733-04A5-14BF-ED34-84DC1DD4A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623682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24D19D-3EB6-259F-59B2-90CC1A448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Regressão Linear Múltipla</a:t>
            </a:r>
            <a:endParaRPr lang="en-US" dirty="0"/>
          </a:p>
        </p:txBody>
      </p:sp>
      <p:pic>
        <p:nvPicPr>
          <p:cNvPr id="8" name="Espaço Reservado para Conteúdo 7">
            <a:extLst>
              <a:ext uri="{FF2B5EF4-FFF2-40B4-BE49-F238E27FC236}">
                <a16:creationId xmlns:a16="http://schemas.microsoft.com/office/drawing/2014/main" id="{4F6A9E99-928D-23AA-42BE-79161F3B2A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lum contrast="20000"/>
          </a:blip>
          <a:stretch>
            <a:fillRect/>
          </a:stretch>
        </p:blipFill>
        <p:spPr>
          <a:xfrm>
            <a:off x="3223840" y="2400300"/>
            <a:ext cx="11840320" cy="5775831"/>
          </a:xfrm>
        </p:spPr>
      </p:pic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A19CB8E-AA16-F914-5F1B-A7CEAFEB59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06/11/2022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994AD6D-59A8-B3EA-55B9-FF7DA3241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8AADC0C-790F-4B4B-4610-6EB0521DC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916293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68E640-DE27-AC7A-C2AD-694967FC9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Regressão Linear Múltipla</a:t>
            </a:r>
            <a:endParaRPr lang="en-US" dirty="0"/>
          </a:p>
        </p:txBody>
      </p:sp>
      <p:pic>
        <p:nvPicPr>
          <p:cNvPr id="8" name="Espaço Reservado para Conteúdo 7">
            <a:extLst>
              <a:ext uri="{FF2B5EF4-FFF2-40B4-BE49-F238E27FC236}">
                <a16:creationId xmlns:a16="http://schemas.microsoft.com/office/drawing/2014/main" id="{CBE4F4A9-8895-738A-914C-729DD8FA62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lum contrast="20000"/>
          </a:blip>
          <a:stretch>
            <a:fillRect/>
          </a:stretch>
        </p:blipFill>
        <p:spPr>
          <a:xfrm>
            <a:off x="3252301" y="1739629"/>
            <a:ext cx="11783397" cy="6807741"/>
          </a:xfrm>
        </p:spPr>
      </p:pic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E13BF65-D357-423E-37A8-EDB1B73035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06/11/2022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0F22FA0-E559-9B19-CBCC-92C13DE2A7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CD1A1A8-6F7C-9ED9-AC42-A52767C300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188097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20F9C8-4F56-4A77-C648-C2B71ABD3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Regressão Linear Múltipla</a:t>
            </a:r>
            <a:endParaRPr lang="en-US" dirty="0"/>
          </a:p>
        </p:txBody>
      </p:sp>
      <p:pic>
        <p:nvPicPr>
          <p:cNvPr id="8" name="Espaço Reservado para Conteúdo 7">
            <a:extLst>
              <a:ext uri="{FF2B5EF4-FFF2-40B4-BE49-F238E27FC236}">
                <a16:creationId xmlns:a16="http://schemas.microsoft.com/office/drawing/2014/main" id="{B68E577F-0EA3-AE95-F963-60E3933113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lum contrast="20000"/>
          </a:blip>
          <a:stretch>
            <a:fillRect/>
          </a:stretch>
        </p:blipFill>
        <p:spPr>
          <a:xfrm>
            <a:off x="2853829" y="1586096"/>
            <a:ext cx="12580341" cy="7596004"/>
          </a:xfrm>
        </p:spPr>
      </p:pic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5EB5B16-F93B-035A-45CD-1028AC5C94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06/11/2022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04054DD-B851-440A-A0CD-4D3ACF4732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8C77522-C36C-7706-5ED4-EDF509D7E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96</a:t>
            </a:fld>
            <a:endParaRPr lang="en-US" dirty="0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EC1A95DB-D46E-282E-63C5-09AACDA0727F}"/>
              </a:ext>
            </a:extLst>
          </p:cNvPr>
          <p:cNvSpPr/>
          <p:nvPr/>
        </p:nvSpPr>
        <p:spPr>
          <a:xfrm>
            <a:off x="11125200" y="4152900"/>
            <a:ext cx="4127500" cy="8382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64F17BF5-D0ED-4DA5-E489-0711095EB0C6}"/>
              </a:ext>
            </a:extLst>
          </p:cNvPr>
          <p:cNvSpPr/>
          <p:nvPr/>
        </p:nvSpPr>
        <p:spPr>
          <a:xfrm>
            <a:off x="2852444" y="4838700"/>
            <a:ext cx="4127500" cy="5334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68681451-163F-E6E6-954F-7A14DF69EBF7}"/>
              </a:ext>
            </a:extLst>
          </p:cNvPr>
          <p:cNvSpPr/>
          <p:nvPr/>
        </p:nvSpPr>
        <p:spPr>
          <a:xfrm>
            <a:off x="2971800" y="7277100"/>
            <a:ext cx="10820400" cy="838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3200" dirty="0">
                <a:solidFill>
                  <a:schemeClr val="tx1"/>
                </a:solidFill>
              </a:rPr>
              <a:t>Finalmente, teremos</a:t>
            </a:r>
            <a:endParaRPr lang="en-US"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672921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1E3C19F-D557-2CD1-888F-4CC62BA758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Regressão Linear Múltipla (Banco de dados: </a:t>
            </a:r>
            <a:r>
              <a:rPr lang="pt-BR" i="1" dirty="0" err="1"/>
              <a:t>savings</a:t>
            </a:r>
            <a:r>
              <a:rPr lang="pt-BR" dirty="0"/>
              <a:t>)</a:t>
            </a:r>
            <a:endParaRPr lang="en-US" dirty="0"/>
          </a:p>
        </p:txBody>
      </p:sp>
      <p:graphicFrame>
        <p:nvGraphicFramePr>
          <p:cNvPr id="7" name="Espaço Reservado para Conteúdo 6">
            <a:extLst>
              <a:ext uri="{FF2B5EF4-FFF2-40B4-BE49-F238E27FC236}">
                <a16:creationId xmlns:a16="http://schemas.microsoft.com/office/drawing/2014/main" id="{DC506643-E9A5-23E4-69BC-784F77BF5CD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31190458"/>
              </p:ext>
            </p:extLst>
          </p:nvPr>
        </p:nvGraphicFramePr>
        <p:xfrm>
          <a:off x="457200" y="1600200"/>
          <a:ext cx="15087600" cy="74781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9B3D2F2-F6DB-04F4-B4D6-6BB80CB724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06/11/2022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F4B6B90-4140-3244-5801-A57199FB4B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0386C52-9048-BDA2-A0FB-16E94C63B3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288554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8263F7A-59E4-1AF7-7029-C8FB68393A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Regressão Linear Múltipla (Banco de dados: </a:t>
            </a:r>
            <a:r>
              <a:rPr lang="pt-BR" i="1" dirty="0" err="1"/>
              <a:t>savings</a:t>
            </a:r>
            <a:r>
              <a:rPr lang="pt-BR" dirty="0"/>
              <a:t>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BDAD25E-06ED-D2D9-CFC1-C538F9D533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sz="2200" dirty="0"/>
              <a:t>### Dados (</a:t>
            </a:r>
            <a:r>
              <a:rPr lang="pt-BR" sz="2200" dirty="0" err="1"/>
              <a:t>savings</a:t>
            </a:r>
            <a:r>
              <a:rPr lang="pt-BR" sz="2200" dirty="0"/>
              <a:t>)</a:t>
            </a:r>
          </a:p>
          <a:p>
            <a:pPr marL="0" indent="0">
              <a:buNone/>
            </a:pPr>
            <a:r>
              <a:rPr lang="pt-BR" sz="2200" dirty="0"/>
              <a:t>data(</a:t>
            </a:r>
            <a:r>
              <a:rPr lang="pt-BR" sz="2200" dirty="0" err="1"/>
              <a:t>savings</a:t>
            </a:r>
            <a:r>
              <a:rPr lang="pt-BR" sz="2200" dirty="0"/>
              <a:t>) # Função data() importa o banco de dados </a:t>
            </a:r>
            <a:r>
              <a:rPr lang="pt-BR" sz="2200" dirty="0" err="1"/>
              <a:t>savings</a:t>
            </a:r>
            <a:r>
              <a:rPr lang="pt-BR" sz="2200" dirty="0"/>
              <a:t> do pacote </a:t>
            </a:r>
            <a:r>
              <a:rPr lang="pt-BR" sz="2200" dirty="0" err="1"/>
              <a:t>faraway</a:t>
            </a:r>
            <a:endParaRPr lang="pt-BR" sz="2200" dirty="0"/>
          </a:p>
          <a:p>
            <a:pPr marL="0" indent="0">
              <a:buNone/>
            </a:pPr>
            <a:endParaRPr lang="pt-BR" sz="2200" dirty="0"/>
          </a:p>
          <a:p>
            <a:pPr marL="0" indent="0">
              <a:buNone/>
            </a:pPr>
            <a:r>
              <a:rPr lang="pt-BR" sz="2200" dirty="0"/>
              <a:t>help(</a:t>
            </a:r>
            <a:r>
              <a:rPr lang="pt-BR" sz="2200" dirty="0" err="1"/>
              <a:t>savings</a:t>
            </a:r>
            <a:r>
              <a:rPr lang="pt-BR" sz="2200" dirty="0"/>
              <a:t>) # Mostra a descrição dos dados no help</a:t>
            </a:r>
          </a:p>
          <a:p>
            <a:pPr marL="0" indent="0">
              <a:buNone/>
            </a:pPr>
            <a:endParaRPr lang="pt-BR" sz="2200" dirty="0"/>
          </a:p>
          <a:p>
            <a:pPr marL="0" indent="0">
              <a:buNone/>
            </a:pPr>
            <a:r>
              <a:rPr lang="pt-BR" sz="2200" dirty="0" err="1"/>
              <a:t>savings</a:t>
            </a:r>
            <a:r>
              <a:rPr lang="pt-BR" sz="2200" dirty="0"/>
              <a:t> &lt;- </a:t>
            </a:r>
            <a:r>
              <a:rPr lang="pt-BR" sz="2200" dirty="0" err="1"/>
              <a:t>savings</a:t>
            </a:r>
            <a:r>
              <a:rPr lang="pt-BR" sz="2200" dirty="0"/>
              <a:t> |&gt; </a:t>
            </a:r>
          </a:p>
          <a:p>
            <a:pPr marL="0" indent="0">
              <a:buNone/>
            </a:pPr>
            <a:r>
              <a:rPr lang="pt-BR" sz="2200" dirty="0"/>
              <a:t>  </a:t>
            </a:r>
            <a:r>
              <a:rPr lang="pt-BR" sz="2200" dirty="0" err="1"/>
              <a:t>as_tibble</a:t>
            </a:r>
            <a:r>
              <a:rPr lang="pt-BR" sz="2200" dirty="0"/>
              <a:t>() # Transforma em </a:t>
            </a:r>
            <a:r>
              <a:rPr lang="pt-BR" sz="2200" dirty="0" err="1"/>
              <a:t>tibble</a:t>
            </a:r>
            <a:endParaRPr lang="pt-BR" sz="2200" dirty="0"/>
          </a:p>
          <a:p>
            <a:pPr marL="0" indent="0">
              <a:buNone/>
            </a:pPr>
            <a:endParaRPr lang="pt-BR" sz="2200" dirty="0"/>
          </a:p>
          <a:p>
            <a:pPr marL="0" indent="0">
              <a:buNone/>
            </a:pPr>
            <a:r>
              <a:rPr lang="pt-BR" sz="2200" dirty="0" err="1"/>
              <a:t>savings</a:t>
            </a:r>
            <a:endParaRPr lang="en-US" sz="220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099599F-4236-C7B6-42D0-D121F87F40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06/11/2022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E3A6788-73A0-F84A-A70C-A26D2406B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03AE16C-D0D0-E7DB-C319-EDE099F21A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461077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44B3EE-4B80-4204-501B-407C8B610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Regressão Linear Múltipla (Ajuste do modelo)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415ED48-91FE-5946-850B-1557E29B65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/>
              <a:t>### Forma </a:t>
            </a:r>
            <a:r>
              <a:rPr lang="en-US" sz="2200" dirty="0" err="1"/>
              <a:t>didática</a:t>
            </a:r>
            <a:endParaRPr lang="en-US" sz="2200" dirty="0"/>
          </a:p>
          <a:p>
            <a:pPr marL="0" indent="0">
              <a:buNone/>
            </a:pPr>
            <a:r>
              <a:rPr lang="en-US" sz="2200" dirty="0"/>
              <a:t>(y &lt;- </a:t>
            </a:r>
            <a:r>
              <a:rPr lang="en-US" sz="2200" dirty="0" err="1"/>
              <a:t>as.matrix</a:t>
            </a:r>
            <a:r>
              <a:rPr lang="en-US" sz="2200" dirty="0"/>
              <a:t>(savings[, 1]))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(X &lt;- </a:t>
            </a:r>
            <a:r>
              <a:rPr lang="en-US" sz="2200" dirty="0" err="1"/>
              <a:t>as.matrix</a:t>
            </a:r>
            <a:r>
              <a:rPr lang="en-US" sz="2200" dirty="0"/>
              <a:t>(</a:t>
            </a:r>
            <a:r>
              <a:rPr lang="en-US" sz="2200" dirty="0" err="1"/>
              <a:t>data.frame</a:t>
            </a:r>
            <a:r>
              <a:rPr lang="en-US" sz="2200" dirty="0"/>
              <a:t>(Intercept = 1, savings[, -1])))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(</a:t>
            </a:r>
            <a:r>
              <a:rPr lang="en-US" sz="2200" dirty="0" err="1"/>
              <a:t>XtX</a:t>
            </a:r>
            <a:r>
              <a:rPr lang="en-US" sz="2200" dirty="0"/>
              <a:t> &lt;- t(X)%*%X)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(</a:t>
            </a:r>
            <a:r>
              <a:rPr lang="en-US" sz="2200" dirty="0" err="1"/>
              <a:t>inv_XtX</a:t>
            </a:r>
            <a:r>
              <a:rPr lang="en-US" sz="2200" dirty="0"/>
              <a:t> &lt;- solve(</a:t>
            </a:r>
            <a:r>
              <a:rPr lang="en-US" sz="2200" dirty="0" err="1"/>
              <a:t>XtX</a:t>
            </a:r>
            <a:r>
              <a:rPr lang="en-US" sz="2200" dirty="0"/>
              <a:t>))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(B &lt;- </a:t>
            </a:r>
            <a:r>
              <a:rPr lang="en-US" sz="2200" dirty="0" err="1"/>
              <a:t>inv_XtX</a:t>
            </a:r>
            <a:r>
              <a:rPr lang="en-US" sz="2200" dirty="0"/>
              <a:t>%*%t(X)%*%y)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endParaRPr lang="en-US" sz="220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E9ADCBF-ED0B-F9FD-F9D1-BDCF4E506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06/11/2022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5B513C6-0EF1-48AE-4EE2-D4EBF4566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89CAFCA-21C8-EB2D-2EC4-8C53D676D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40348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LAPEA">
      <a:dk1>
        <a:sysClr val="windowText" lastClr="000000"/>
      </a:dk1>
      <a:lt1>
        <a:sysClr val="window" lastClr="FFFFFF"/>
      </a:lt1>
      <a:dk2>
        <a:srgbClr val="03203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Personalizada 1">
      <a:majorFont>
        <a:latin typeface="Helveticish"/>
        <a:ea typeface=""/>
        <a:cs typeface=""/>
      </a:majorFont>
      <a:minorFont>
        <a:latin typeface="Helveticish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8631</TotalTime>
  <Words>13597</Words>
  <Application>Microsoft Office PowerPoint</Application>
  <PresentationFormat>Personalizar</PresentationFormat>
  <Paragraphs>2094</Paragraphs>
  <Slides>166</Slides>
  <Notes>5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166</vt:i4>
      </vt:variant>
    </vt:vector>
  </HeadingPairs>
  <TitlesOfParts>
    <vt:vector size="171" baseType="lpstr">
      <vt:lpstr>Cambria Math</vt:lpstr>
      <vt:lpstr>Helveticish</vt:lpstr>
      <vt:lpstr>Arial</vt:lpstr>
      <vt:lpstr>Calibri</vt:lpstr>
      <vt:lpstr>Office Theme</vt:lpstr>
      <vt:lpstr>ANÁLISE EXPLORATÓRIA DADOS E ESTATÍSTICA MULTIVARIADA</vt:lpstr>
      <vt:lpstr>Instalação do R</vt:lpstr>
      <vt:lpstr>Instalação do RStudio</vt:lpstr>
      <vt:lpstr>Criação de um Projeto</vt:lpstr>
      <vt:lpstr>Criação de um Projeto</vt:lpstr>
      <vt:lpstr>Instalação e Abertura de Pacotes</vt:lpstr>
      <vt:lpstr>Teclas de Atalho</vt:lpstr>
      <vt:lpstr>Importação de Banco de Dados</vt:lpstr>
      <vt:lpstr>Importação de Banco de Dados (readr)</vt:lpstr>
      <vt:lpstr>Importação de Banco de Dados (readr)</vt:lpstr>
      <vt:lpstr>Importação de Banco de Dados (readr)</vt:lpstr>
      <vt:lpstr>Importação de Banco de Dados (readr)</vt:lpstr>
      <vt:lpstr>Importação de Banco de Dados (readxl)</vt:lpstr>
      <vt:lpstr>Importação de Banco de Dados (readxl)</vt:lpstr>
      <vt:lpstr>Importação de Banco de Dados (readxl)</vt:lpstr>
      <vt:lpstr>Importação de Banco de Dados (readxl)</vt:lpstr>
      <vt:lpstr>Banco de Dados como Tibble (tibble)</vt:lpstr>
      <vt:lpstr>Banco de Dados como Tibble (tibble)</vt:lpstr>
      <vt:lpstr>Manipulação do banco de dados (dplyr)</vt:lpstr>
      <vt:lpstr>Manipulação do banco de dados (dplyr)</vt:lpstr>
      <vt:lpstr>Filtragem com Operadores Lógicos</vt:lpstr>
      <vt:lpstr>Filtragem com Operadores Lógicos</vt:lpstr>
      <vt:lpstr>Filtragem com Operadores Lógicos</vt:lpstr>
      <vt:lpstr>Filtragem com Operadores Lógicos</vt:lpstr>
      <vt:lpstr>Filtragem com Operadores Lógicos</vt:lpstr>
      <vt:lpstr>Filtragem (Bônus)</vt:lpstr>
      <vt:lpstr>Filtragem (Bônus)</vt:lpstr>
      <vt:lpstr>Filtragem (Bônus)</vt:lpstr>
      <vt:lpstr>Filtragem (Bônus)</vt:lpstr>
      <vt:lpstr>Operações nas Linhas (Ordenação)</vt:lpstr>
      <vt:lpstr>Operações nas Linhas (Ordenação)</vt:lpstr>
      <vt:lpstr>Operações nas Linhas (Partição)</vt:lpstr>
      <vt:lpstr>Operações nas Linhas (Partição)</vt:lpstr>
      <vt:lpstr>Operações nas Linhas (Amostragem)</vt:lpstr>
      <vt:lpstr>Operações nas Linhas (Amostragem)</vt:lpstr>
      <vt:lpstr>Operações nas Colunas (Criar ou Modificar Variáveis)</vt:lpstr>
      <vt:lpstr>Operações nas Colunas (Criar ou Modificar Variáveis)</vt:lpstr>
      <vt:lpstr>Operações nas Colunas (Criar ou Modificar Variáveis)</vt:lpstr>
      <vt:lpstr>Operações nas Colunas (Selecionar Variáveis)</vt:lpstr>
      <vt:lpstr>Operações nas Colunas (Selecionar Variáveis)</vt:lpstr>
      <vt:lpstr>Operações nas Colunas (Renomear Variáveis)</vt:lpstr>
      <vt:lpstr>Operações nas Colunas (Renomear Variáveis)</vt:lpstr>
      <vt:lpstr>Operações nas Colunas (Realocar Variáveis)</vt:lpstr>
      <vt:lpstr>Operações nas Colunas (Realocar Variáveis)</vt:lpstr>
      <vt:lpstr>Operações com Agrupamentos</vt:lpstr>
      <vt:lpstr>Operações com Agrupamentos</vt:lpstr>
      <vt:lpstr>Operações com Agrupamentos (Sumarização)</vt:lpstr>
      <vt:lpstr>Operações com Agrupamentos (Sumarização)</vt:lpstr>
      <vt:lpstr>Operações com Agrupamentos (Sumarização)</vt:lpstr>
      <vt:lpstr>Salvamento de Banco de Dados</vt:lpstr>
      <vt:lpstr>Gráficos com o Pacote ggplot2</vt:lpstr>
      <vt:lpstr>Gráficos com o Pacote ggplot2</vt:lpstr>
      <vt:lpstr>Gráficos com o Pacote ggplot2</vt:lpstr>
      <vt:lpstr>Gráficos com o Pacote ggplot2</vt:lpstr>
      <vt:lpstr>Gráficos com o Pacote ggplot2 (Dispersão)</vt:lpstr>
      <vt:lpstr>Gráficos com o Pacote ggplot2 (Dispersão)</vt:lpstr>
      <vt:lpstr>Gráficos com o Pacote ggplot2 (Dispersão)</vt:lpstr>
      <vt:lpstr>Gráficos com o Pacote ggplot2 (Dispersão)</vt:lpstr>
      <vt:lpstr>Gráficos com o Pacote ggplot2 (Dispersão)</vt:lpstr>
      <vt:lpstr>Gráficos com o Pacote ggplot2 (Dispersão)</vt:lpstr>
      <vt:lpstr>Gráficos com o Pacote ggplot2 (Histograma)</vt:lpstr>
      <vt:lpstr>Gráficos com o Pacote ggplot2 (Histograma)</vt:lpstr>
      <vt:lpstr>Gráficos com o Pacote ggplot2 (Histograma)</vt:lpstr>
      <vt:lpstr>Gráficos com o Pacote ggplot2 (Histograma)</vt:lpstr>
      <vt:lpstr>Gráficos com o Pacote ggplot2 (Histograma)</vt:lpstr>
      <vt:lpstr>Gráficos com o Pacote ggplot2 (Densidade: Bônus)</vt:lpstr>
      <vt:lpstr>Gráficos com o Pacote ggplot2 (Densidade: Bônus)</vt:lpstr>
      <vt:lpstr>Gráficos com o Pacote ggplot2 (Densidade: Bônus)</vt:lpstr>
      <vt:lpstr>Gráficos com o Pacote ggplot2 (BoxPlots)</vt:lpstr>
      <vt:lpstr>Gráficos com o Pacote ggplot2 (BoxPlots)</vt:lpstr>
      <vt:lpstr>Gráficos com o Pacote ggplot2 (BoxPlots)</vt:lpstr>
      <vt:lpstr>Gráficos com o Pacote ggplot2 (BoxPlots)</vt:lpstr>
      <vt:lpstr>Gráficos com o Pacote ggplot2 (BoxPlots)</vt:lpstr>
      <vt:lpstr>Gráficos com o Pacote ggplot2 (Linhas)</vt:lpstr>
      <vt:lpstr>Gráficos com o Pacote ggplot2 (Linhas)</vt:lpstr>
      <vt:lpstr>Gráficos com o Pacote ggplot2 (Linhas)</vt:lpstr>
      <vt:lpstr>Gráficos com o Pacote ggplot2 (Linhas)</vt:lpstr>
      <vt:lpstr>Gráficos com o Pacote ggplot2 (Barras ou Colunas)</vt:lpstr>
      <vt:lpstr>Gráficos com o Pacote ggplot2 (Barras ou Colunas)</vt:lpstr>
      <vt:lpstr>Gráficos com o Pacote ggplot2 (Barras ou Colunas)</vt:lpstr>
      <vt:lpstr>Gráficos com o Pacote ggplot2 (Barras ou Colunas)</vt:lpstr>
      <vt:lpstr>Gráficos com o Pacote ggplot2 (Barras ou Colunas)</vt:lpstr>
      <vt:lpstr>Gráficos com o Pacote ggplot2 (Temas Pré-Definidos)</vt:lpstr>
      <vt:lpstr>Gráficos com o Pacote ggplot2 (Temas Pré-Definidos)</vt:lpstr>
      <vt:lpstr>Gráficos com o Pacote ggplot2 (Temas Pré-Definidos)</vt:lpstr>
      <vt:lpstr>Gráficos com o Pacote ggplot2 (Fatiamento)</vt:lpstr>
      <vt:lpstr>Gráficos com o Pacote ggplot2 (Fatiamento)</vt:lpstr>
      <vt:lpstr>Gráficos com o Pacote ggplot2 (Fatiamento)</vt:lpstr>
      <vt:lpstr>Gráficos com o Pacote ggplot2 (Fatiamento)</vt:lpstr>
      <vt:lpstr>Gráficos com o Pacote ggplot2 (Salvamento)</vt:lpstr>
      <vt:lpstr>Gráficos com o Pacote ggplot2 (Salvamento)</vt:lpstr>
      <vt:lpstr>Regressão Linear Múltipla</vt:lpstr>
      <vt:lpstr>Regressão Linear Múltipla</vt:lpstr>
      <vt:lpstr>Regressão Linear Múltipla</vt:lpstr>
      <vt:lpstr>Regressão Linear Múltipla</vt:lpstr>
      <vt:lpstr>Regressão Linear Múltipla</vt:lpstr>
      <vt:lpstr>Regressão Linear Múltipla (Banco de dados: savings)</vt:lpstr>
      <vt:lpstr>Regressão Linear Múltipla (Banco de dados: savings)</vt:lpstr>
      <vt:lpstr>Regressão Linear Múltipla (Ajuste do modelo)</vt:lpstr>
      <vt:lpstr>Regressão Linear Múltipla (Ajuste do modelo)</vt:lpstr>
      <vt:lpstr>Regressão Linear Múltipla (Diagnóstico da Regressão)</vt:lpstr>
      <vt:lpstr>Regressão Linear Múltipla (Diagnóstico da Regressão)</vt:lpstr>
      <vt:lpstr>Regressão Linear Múltipla (Diagnóstico da Regressão)</vt:lpstr>
      <vt:lpstr>Regressão Linear Múltipla (Diagnóstico da Regressão)</vt:lpstr>
      <vt:lpstr>Regressão Linear Múltipla (Diagnóstico da Regressão)</vt:lpstr>
      <vt:lpstr>Regressão Linear Múltipla (Diagnóstico da Regressão)</vt:lpstr>
      <vt:lpstr>Regressão Linear Múltipla (Diagnóstico da Regressão)</vt:lpstr>
      <vt:lpstr>Regressão Linear Múltipla (Diagnóstico da Regressão)</vt:lpstr>
      <vt:lpstr>Regressão Linear Múltipla (Diagnóstico da Regressão)</vt:lpstr>
      <vt:lpstr>Regressão Linear Múltipla (Diagnóstico da Regressão)</vt:lpstr>
      <vt:lpstr>Regressão Linear Múltipla (Diagnóstico da Regressão)</vt:lpstr>
      <vt:lpstr>Regressão Linear Múltipla (Diagnóstico da Regressão)</vt:lpstr>
      <vt:lpstr>Regressão Linear Múltipla (Diagnóstico da Regressão)</vt:lpstr>
      <vt:lpstr>Regressão Linear Múltipla (Diagnóstico da Regressão)</vt:lpstr>
      <vt:lpstr>Regressão Linear Múltipla (Diagnóstico da Regressão)</vt:lpstr>
      <vt:lpstr>Regressão Linear Múltipla (Diagnóstico da Regressão)</vt:lpstr>
      <vt:lpstr>Regressão Linear Múltipla (Diagnóstico da Regressão)</vt:lpstr>
      <vt:lpstr>Regressão Linear Múltipla (Diagnóstico da Regressão)</vt:lpstr>
      <vt:lpstr>Regressão Linear Múltipla (Diagnóstico da Regressão)</vt:lpstr>
      <vt:lpstr>Regressão Linear Múltipla (Diagnóstico da Regressão)</vt:lpstr>
      <vt:lpstr>Regressão Linear Múltipla (Diagnóstico da Regressão)</vt:lpstr>
      <vt:lpstr>Regressão Linear Múltipla (Diagnóstico da Regressão)</vt:lpstr>
      <vt:lpstr>Regressão Linear Múltipla (Diagnóstico da Regressão)</vt:lpstr>
      <vt:lpstr>Regressão Linear Múltipla (Diagnóstico da Regressão)</vt:lpstr>
      <vt:lpstr>Regressão Linear Múltipla (Diagnóstico da Regressão)</vt:lpstr>
      <vt:lpstr>Regressão Linear Múltipla (Diagnóstico da Regressão)</vt:lpstr>
      <vt:lpstr>Regressão Linear Múltipla (Multicolinearidade)</vt:lpstr>
      <vt:lpstr>Regressão Linear Múltipla (Multicolinearidade)</vt:lpstr>
      <vt:lpstr>Regressão Linear Múltipla (Multicolinearidade)</vt:lpstr>
      <vt:lpstr>Regressão Linear Múltipla (Multicolinearidade)</vt:lpstr>
      <vt:lpstr>Regressão Linear Múltipla (Multicolinearidade)</vt:lpstr>
      <vt:lpstr>Regressão Linear Múltipla (Multicolinearidade)</vt:lpstr>
      <vt:lpstr>Regressão Linear Múltipla (Multicolinearidade)</vt:lpstr>
      <vt:lpstr>Regressão Linear Múltipla (Multicolinearidade)</vt:lpstr>
      <vt:lpstr>Regressão Linear Múltipla (Multicolinearidade)</vt:lpstr>
      <vt:lpstr>Regressão Linear Múltipla (Multicolinearidade)</vt:lpstr>
      <vt:lpstr>Regressão Linear Múltipla (Multicolinearidade)</vt:lpstr>
      <vt:lpstr>Regressão Linear Múltipla (Multicolinearidade)</vt:lpstr>
      <vt:lpstr>Regressão Linear Múltipla (Multicolinearidade)</vt:lpstr>
      <vt:lpstr>Regressão Linear Múltipla (Multicolinearidade)</vt:lpstr>
      <vt:lpstr>Regressão Linear Múltipla (Seleção de Variáveis)</vt:lpstr>
      <vt:lpstr>Regressão Linear Múltipla (Seleção de Variáveis)</vt:lpstr>
      <vt:lpstr>Regressão Linear Múltipla (Seleção de Variáveis)</vt:lpstr>
      <vt:lpstr>Regressão Linear Múltipla (Seleção de Variáveis)</vt:lpstr>
      <vt:lpstr>Regressão Linear Múltipla (Seleção de Variáveis)</vt:lpstr>
      <vt:lpstr>Regressão Linear Múltipla (Seleção de Variáveis)</vt:lpstr>
      <vt:lpstr>Regressão Linear Múltipla (Seleção de Variáveis)</vt:lpstr>
      <vt:lpstr>Apresentação do PowerPoint</vt:lpstr>
      <vt:lpstr>Regressão Linear Múltipla (Seleção de Variáveis)</vt:lpstr>
      <vt:lpstr>Regressão Linear Múltipla (Seleção de Variáveis)</vt:lpstr>
      <vt:lpstr>Regressão Linear Múltipla (Seleção de Variáveis)</vt:lpstr>
      <vt:lpstr>Regressão Linear Múltipla (Seleção de Variáveis)</vt:lpstr>
      <vt:lpstr>Regressão Linear Múltipla (Seleção de Variáveis)</vt:lpstr>
      <vt:lpstr>Regressão Linear Múltipla (Seleção de Variáveis)</vt:lpstr>
      <vt:lpstr>Regressão Linear Múltipla (Seleção de Variáveis)</vt:lpstr>
      <vt:lpstr>Regressão Linear Múltipla (Seleção de Variáveis)</vt:lpstr>
      <vt:lpstr>Regressão Linear Múltipla (Seleção de Variáveis)</vt:lpstr>
      <vt:lpstr>Regressão Linear Múltipla (Seleção de Variáveis)</vt:lpstr>
      <vt:lpstr>Regressão Linear Múltipla (Seleção de Variáveis)</vt:lpstr>
      <vt:lpstr>Regressão Linear Múltipla (Seleção de Variáveis)</vt:lpstr>
      <vt:lpstr>Regressão Linear Múltipla (Seleção de Variáveis)</vt:lpstr>
      <vt:lpstr>Regressão Linear Múltipla (Seleção de Variáveis)</vt:lpstr>
      <vt:lpstr>Regressão Linear Múltipla (Seleção de Variáveis)</vt:lpstr>
      <vt:lpstr>Regressão Linear Múltipla (Seleção de Variáveis)</vt:lpstr>
      <vt:lpstr>Regressão Linear Múltipla (Seleção de Variáveis)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Cópia de Temp_Mod_2</dc:title>
  <dc:creator>Wagner Barbosa</dc:creator>
  <cp:lastModifiedBy>Usuario</cp:lastModifiedBy>
  <cp:revision>33</cp:revision>
  <dcterms:created xsi:type="dcterms:W3CDTF">2006-08-16T00:00:00Z</dcterms:created>
  <dcterms:modified xsi:type="dcterms:W3CDTF">2022-11-07T02:44:29Z</dcterms:modified>
  <dc:identifier>DAFNYV0nzNI</dc:identifier>
</cp:coreProperties>
</file>